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0" r:id="rId4"/>
    <p:sldId id="257" r:id="rId5"/>
    <p:sldId id="259" r:id="rId6"/>
    <p:sldId id="276" r:id="rId7"/>
    <p:sldId id="258" r:id="rId8"/>
    <p:sldId id="263" r:id="rId9"/>
    <p:sldId id="279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8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rait.ru/bcode/4918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43852" cy="52149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Тема: Учет денежных средств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 объяснение 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использованием ситуационных задач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Образовательная: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-сформировать у учащихся знание по учету денежных средств, используя ситуационные задачи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Воспитательная: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-способствовать развитию самостоятельности мышления по применению знаний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411807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Правила осуществления кассовых операций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Касса – это структурное подразделение предприятия, предназначенное для приема, хранения и выдачи наличных денежных средств.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ведения кассовых операций в штате предприятия предусмотрена должность кассира (в небольших организациях - бухгалтер-кассир), который несет материальную ответственность за сохранность всех принимаемых им ценностей.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 о проверке денежных средств кассы (форма № КМ-9);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 инвентаризации денежных средств в кассе (форма № ИНВ-15);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3"/>
            <a:ext cx="8329642" cy="34290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Кассир согласно законодательства о материальной ответственности рабочих и служащих несет полную материальную ответственность за сохранность всех принятых им ценностей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Кассовые операции: операции по приему, хранению и расходу наличных денег и денежных документов.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осуществления кассовых операций регламентируется нормативными актами Центробанка РФ.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115328" cy="555468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Наличные деньги и денежные документы хранятся в кассе - специально оборудованном помещении организации или сейфе.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Работая с наличными деньгами необходимо соблюдать следующие правила: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Соблюдение лимита остатка кассы.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Ежегодно организация обязана предоставлять на утверждение в банк, осуществляющий ее кассовое обслуживание, Расчет сумм лимита (предельно допустимой суммы наличности в кассе на конец дня). Когда лимит не установлен, он признается равным нулю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наличной выручки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Расходование наличной выручки согласовывается с банком и ограничено конкретным перечнем расходов на выплату зарплаты, пособий, премий, закупку с/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продукции, скупку тары и вещей у населения, командировочные расходы, хозяйственные нужды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Соблюдение предельного размера расчетов наличными между юридическими лицами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115328" cy="541180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Применение контрольно-кассовой техники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продаже товаров, работ, услуг за наличный расчет (или при оплате пластиковыми картами) в установленных случаях должна применяться контрольно-кассовая техника, включенная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Гос.Реестр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ведении кассовых операций предприятие должно руководствоваться «Порядком ведения кассовых операций в РФ», утвержденным решением ЦБ РФ от 22 сентября 2006г №80 и сообщенным письмом Банка России от 4 октября 2006 года № 45.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Движение денежных средств в кассе предприятий общественного питания состоит из двух основных стадий: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стадии поступления (прихода) денежных средств в кассу (поступления из банка, поступление в виде выручки, поступления в виде кредитов или займов, авансов, поступление от расчетов с работниками предприятия и другие);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стадии выбытия (расхода) денежных средств из кассы (в банк, в подотчет, на зарплату, на пособия, на займы, компенсации, покупка ТМЦ и другие).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3"/>
            <a:ext cx="8186766" cy="378621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Объектом обобщения в отчёте о движении денежных средств являются денежные средства предприятия на счетах в банках и в кассе.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можно сделать вывод, что организация учета денежных средств в предприятиях общественного питания,  в кассе предприятия и на расчетном счете осуществляется в соответствии с законодательством РФ, все операции по движению денег на расчетном счете и в кассе оформляются документально по типовым формам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6286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Закрепление: Ситуационная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№1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кассе столовой на начало рабочего дня находились деньги на сумму 830 рублей. В течение дня отражены следующие операции: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1.Поступили в кассу деньги от подотчетного лица-2300р,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ПКО №12 от 15.11.2022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Поступил возврат от покупателя- 600р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Выдан подотчетному лицу Иванову В.В командировочные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РКО №9 от 15. 11.2022г -10000р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Выданы деньги на хозяйственные нужды повару Петрову С.С РКО №8 от 15.11.2022г – 3900р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Возвращены деньги от подотчетного лица Иванова Р.М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ПКО №11 от 15.11.2022г- 3200р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Оформить счета, определить остаток товара на кассе столовой, оформить кассовые документы: ПКО, РКО.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7"/>
            <a:ext cx="8186766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Отвечать после изучения темы на контрольные вопросы: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Каким образом применяют контрольно-кассовую технику в общественном питании?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перечень кассовых документов и их характеристику?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Изложить правило работы с наличными деньгами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Комментарии студентов, выставление оценок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Материально-техническое оснащение: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платформа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[сайт]. — URL: </a:t>
            </a:r>
            <a:r>
              <a:rPr lang="ru-RU" sz="3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https://urait.ru/bcode/491865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Дополнительная литература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Бабаев Ю.А. и др. Бухгалтерский учет. Учебник. М., ЮНИТИ-ДАНА, 2006.</a:t>
            </a:r>
          </a:p>
          <a:p>
            <a:pPr lvl="0"/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Сидельникова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Л.Б. Переход российских организаций на новый План счетов бухгалтерского учета. М., "Маркетинг", 2007.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Журналы "Бухгалтерский учет", "Финансы".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Нормативные акты по финансам, налогам, страхованию и бухгалтерскому учету. Приложение к журналу "Финансы". М., "Финансы и статистика".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Нормативные акты для бухгалтера. М., "Главбух".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Бухгалтерский учет. Учебник. Под редакцией П.С. Безруких. М., "Бухгалтерский учет", 2005.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Учет денежных средств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2114551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Наличные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Безналичные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данных слайдах изучение учета денежных средств с наличностью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Документальное оформление кассовых операций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257691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и выдача денег из кассы являются хозяйственными операциями.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п. 12 Порядка ведения кассовых операций в Российской Федерации кассовые операции оформляются типовыми межведомственными формами первичной учетной документации для предприятий и организаций, которые утверждаются Госкомстатом России по согласованию с Банком России и Минфином России.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Унифицированные формы кассовых документов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 приходный кассовый ордер (форма № КО-1);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 расходный кассовый ордер (форма № КО-2);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 журнал регистрации приходных и расходных кассовых документов (форма № КО-3);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 кассовая книга (форма № КО-4);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 книга учета принятых и выданных кассиром денежных средств (форма № КО-5).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платежная ведомость (форма № Т-53);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7"/>
            <a:ext cx="8258204" cy="4929221"/>
          </a:xfrm>
        </p:spPr>
        <p:txBody>
          <a:bodyPr>
            <a:no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авансовый отчет (форма № АО-1);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объявление на взнос наличными (форма № 0402001);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кассира-операциониста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(форма № КМ-4);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отчет кассира;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справка-отчет кассира-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операциониста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(форма № КМ-6);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Кассовые операции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829195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Кассовые операции являются самыми многочисленными и самыми распространенными на предприятии. 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учет сопровождается оформлением целого ряда документов, главными из которых являются: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договор о полной индивидуальной ответственности кассира;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приходный кассовый ордер (форма № КО-1);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«Книга учета принятых и выданных кассиром денежных средств» — применяется для учета денег, выданных кассиром из кассы организации другим кассирам или доверенному лицу. (КО-5)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препроводительная ведомость к сумке с денежной выручкой (форма № 0402006);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7"/>
            <a:ext cx="8258204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происходит перемещение наличных средств из кассы предприятия в банковскую организацию, используется документ под названием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Препроводительная ведомость к сумке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Под «сумкой» подразумевается специальный инкассаторский чемоданчик, в котором хранится наличность с момента получения ее из кассы предприятия и до передачи в кредитное учреждение.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1"/>
            <a:ext cx="8186766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Используют при инкассации.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 о проверке денежных средств кассы (форма № КМ-9);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 инвентаризации денежных средств в кассе (форма № ИНВ-15);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 о проверке денежных средств кассы (форма № КМ-9);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 инвентаризации денежных средств в кассе (форма № ИНВ-15);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912</Words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Тема: Учет денежных средств урок объяснение с использованием ситуационных задач Цель урока: Образовательная: -сформировать у учащихся знание по учету денежных средств, используя ситуационные задачи Воспитательная: -способствовать развитию самостоятельности мышления по применению знаний </vt:lpstr>
      <vt:lpstr>Материально-техническое оснащение:  </vt:lpstr>
      <vt:lpstr>Учет денежных средств</vt:lpstr>
      <vt:lpstr>Документальное оформление кассовых операций </vt:lpstr>
      <vt:lpstr>Слайд 5</vt:lpstr>
      <vt:lpstr>Слайд 6</vt:lpstr>
      <vt:lpstr>Кассовые операции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Учет денежных средств</dc:title>
  <dc:creator>Юрист</dc:creator>
  <cp:lastModifiedBy>Михаил</cp:lastModifiedBy>
  <cp:revision>27</cp:revision>
  <dcterms:created xsi:type="dcterms:W3CDTF">2022-11-09T05:27:56Z</dcterms:created>
  <dcterms:modified xsi:type="dcterms:W3CDTF">2022-11-22T07:06:44Z</dcterms:modified>
</cp:coreProperties>
</file>