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38" autoAdjust="0"/>
  </p:normalViewPr>
  <p:slideViewPr>
    <p:cSldViewPr>
      <p:cViewPr varScale="1">
        <p:scale>
          <a:sx n="53" d="100"/>
          <a:sy n="53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2B631-2EE7-43F3-9DCA-F93CE24F461F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66A2-C405-40AB-8C96-93695A1F0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9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666A2-C405-40AB-8C96-93695A1F02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4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666A2-C405-40AB-8C96-93695A1F02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7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340768"/>
            <a:ext cx="6400800" cy="51845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5200" b="1" dirty="0" smtClean="0">
                <a:solidFill>
                  <a:schemeClr val="accent1">
                    <a:lumMod val="75000"/>
                  </a:schemeClr>
                </a:solidFill>
              </a:rPr>
              <a:t>Идеал человека: от философов древности до наших дней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(учебный  проект)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Участники проекта: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студенты групп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ОМД-181/9,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РИПК-181/9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Макеевка-2021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315416"/>
            <a:ext cx="7772400" cy="22322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 err="1" smtClean="0"/>
              <a:t>Макеевский</a:t>
            </a:r>
            <a:r>
              <a:rPr lang="ru-RU" sz="2400" dirty="0" smtClean="0"/>
              <a:t> промышленно-экономический колледж</a:t>
            </a:r>
            <a:endParaRPr lang="ru-RU" sz="2400" dirty="0"/>
          </a:p>
        </p:txBody>
      </p:sp>
      <p:sp>
        <p:nvSpPr>
          <p:cNvPr id="4" name="AutoShape 2" descr="Человек — кто это, чем он отличается от животных, откуда произошел и какие  у него потребности | KtoNaNovenkogo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Файл:Просто челов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4" y="3573016"/>
            <a:ext cx="39207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216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Итоговый продукт </a:t>
            </a:r>
            <a:r>
              <a:rPr lang="ru-RU" sz="28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проекта:</a:t>
            </a:r>
            <a:br>
              <a:rPr lang="ru-RU" sz="28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сборник творческих работ студентов </a:t>
            </a:r>
            <a:b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«Идеал человека: от античности до наших дней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420888"/>
            <a:ext cx="8352928" cy="38884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Ожидаемые результаты работы над    проектом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Содействие утверждению в сознании студентов нравственных норм и общечеловеческих ценностей.</a:t>
            </a:r>
          </a:p>
          <a:p>
            <a:pPr algn="ctr">
              <a:buFontTx/>
              <a:buChar char="-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Формирование эстетической культуры, приобщение к сокровищнице классической литературы, живописи, музыки.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Воспитание потребности в моральном совершенствовании, самовоспитании.</a:t>
            </a:r>
          </a:p>
          <a:p>
            <a:endParaRPr lang="ru-RU" dirty="0"/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963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920879" cy="4966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Проверка и подтверждение рабочей гипотезы проекта: 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/>
              <a:t> </a:t>
            </a:r>
            <a:r>
              <a:rPr lang="ru-RU" sz="2400" b="0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человеку по природе его всегда </a:t>
            </a:r>
            <a:r>
              <a:rPr lang="ru-RU" sz="2400" b="0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</a:t>
            </a:r>
            <a:r>
              <a:rPr lang="ru-RU" sz="2400" b="0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ыло свойственно стремление к добру и правде, красоте и справедливости, а время – лишь путь от прошлого через настоящее к будущему.</a:t>
            </a:r>
            <a:br>
              <a:rPr lang="ru-RU" sz="2400" b="0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400" b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Идеалы подобны звездам в небе: мы никогда не можем их достичь, но, как мореходы в плавании, ориентируемся по ним в </a:t>
            </a:r>
            <a:r>
              <a:rPr lang="ru-RU" sz="24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жизни.</a:t>
            </a:r>
            <a:br>
              <a:rPr lang="ru-RU" sz="24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4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Идеал –единство истины, добра и красоты.</a:t>
            </a:r>
            <a:r>
              <a:rPr lang="ru-RU" sz="2400" b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2400" b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endParaRPr lang="ru-RU" sz="2400" b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1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7992888" cy="16561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над проектом продолжается…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20" y="2276872"/>
            <a:ext cx="4585592" cy="4392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76208"/>
            <a:ext cx="3940460" cy="3752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81871"/>
            <a:ext cx="4620853" cy="25202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73116"/>
            <a:ext cx="4640560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136904" cy="4680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Обоснование актуальности темы проекта: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-девальвация нравственных ценностей, кризис духовности;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-невысокий уровень общей культуры и моральности большинства студентов;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-дефицит гуманитарных знаний ( особенно в условиях технического учебного заведения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88640"/>
            <a:ext cx="7480920" cy="3286080"/>
          </a:xfrm>
        </p:spPr>
        <p:txBody>
          <a:bodyPr/>
          <a:lstStyle/>
          <a:p>
            <a:pPr marL="45720" indent="0" algn="r">
              <a:buNone/>
            </a:pPr>
            <a:r>
              <a:rPr lang="ru-RU" sz="2000" dirty="0" smtClean="0"/>
              <a:t>«</a:t>
            </a:r>
            <a:r>
              <a:rPr lang="ru-RU" sz="2000" b="1" dirty="0" smtClean="0"/>
              <a:t>Когда </a:t>
            </a:r>
            <a:r>
              <a:rPr lang="ru-RU" sz="2000" b="1" dirty="0"/>
              <a:t>природа лишила человека его способности ходить на четвереньках, она дала ему в виде посоха — идеал! И с той поры он бессознательно стремится к лучшему — все выше</a:t>
            </a:r>
            <a:r>
              <a:rPr lang="ru-RU" sz="2000" b="1" dirty="0" smtClean="0"/>
              <a:t>!»</a:t>
            </a:r>
            <a:endParaRPr lang="ru-RU" sz="2000" b="1" dirty="0"/>
          </a:p>
          <a:p>
            <a:pPr marL="45720" indent="0" algn="r">
              <a:buNone/>
            </a:pPr>
            <a:r>
              <a:rPr lang="ru-RU" sz="2000" b="1" dirty="0"/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</a:t>
            </a:r>
            <a:r>
              <a:rPr lang="ru-RU" sz="2000" b="1" dirty="0" err="1" smtClean="0">
                <a:solidFill>
                  <a:schemeClr val="tx1"/>
                </a:solidFill>
              </a:rPr>
              <a:t>А.М.Горький</a:t>
            </a:r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8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36712"/>
            <a:ext cx="7406208" cy="467845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по доминирующей деятельности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студентов: </a:t>
            </a:r>
            <a:r>
              <a:rPr lang="ru-RU" sz="1800" dirty="0" smtClean="0">
                <a:effectLst/>
              </a:rPr>
              <a:t>информационно-творческий с элементами исследования;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по продолжительности : </a:t>
            </a:r>
            <a:r>
              <a:rPr lang="ru-RU" sz="1800" dirty="0" smtClean="0">
                <a:effectLst/>
              </a:rPr>
              <a:t>долгосрочный ( сентябрь 2020 – май 2021 года);</a:t>
            </a:r>
            <a:br>
              <a:rPr lang="ru-RU" sz="1800" dirty="0" smtClean="0">
                <a:effectLst/>
              </a:rPr>
            </a:br>
            <a:r>
              <a:rPr lang="ru-RU" sz="1800" dirty="0">
                <a:effectLst/>
              </a:rPr>
              <a:t> </a:t>
            </a:r>
            <a:r>
              <a:rPr lang="ru-RU" sz="1800" dirty="0" smtClean="0">
                <a:effectLst/>
              </a:rPr>
              <a:t>                             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по комплексности: 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поликультурный</a:t>
            </a:r>
            <a:r>
              <a:rPr lang="ru-RU" sz="1800" dirty="0" smtClean="0">
                <a:effectLst/>
              </a:rPr>
              <a:t>, интегрированный</a:t>
            </a:r>
            <a:br>
              <a:rPr lang="ru-RU" sz="1800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828600" y="188640"/>
            <a:ext cx="8856984" cy="1152128"/>
          </a:xfrm>
        </p:spPr>
        <p:txBody>
          <a:bodyPr>
            <a:normAutofit/>
          </a:bodyPr>
          <a:lstStyle/>
          <a:p>
            <a:pPr marL="2404872" lvl="8" indent="0">
              <a:buNone/>
            </a:pPr>
            <a:r>
              <a:rPr lang="ru-RU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Общая    информация о проекте</a:t>
            </a:r>
            <a:endParaRPr lang="ru-RU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1008"/>
            <a:ext cx="4608512" cy="2786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40360"/>
            <a:ext cx="453650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6026"/>
            <a:ext cx="9144000" cy="63709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3200" b="1" dirty="0"/>
              <a:t>Основные направления реализации проекта</a:t>
            </a:r>
          </a:p>
          <a:p>
            <a:pPr marL="45720" indent="0"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1.Написание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сочинений-эссе на основе цитаты </a:t>
            </a:r>
          </a:p>
          <a:p>
            <a:pPr marL="45720" indent="0"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«Философы античности о человеке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45720" indent="0" algn="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«Самый сильный тот,</a:t>
            </a:r>
          </a:p>
          <a:p>
            <a:pPr marL="45720"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у кого есть сила управлять собой».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Сенека</a:t>
            </a:r>
          </a:p>
          <a:p>
            <a:pPr marL="4572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Жизнь – это открытие, и чем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дальше</a:t>
            </a:r>
          </a:p>
          <a:p>
            <a:pPr marL="4572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мы путешествуем, тем больше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правды</a:t>
            </a:r>
          </a:p>
          <a:p>
            <a:pPr marL="4572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сможем постичь».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Гипатия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Александрийская</a:t>
            </a:r>
          </a:p>
          <a:p>
            <a:pPr marL="45720" algn="r"/>
            <a:endParaRPr lang="ru-RU" b="1" dirty="0" smtClean="0"/>
          </a:p>
          <a:p>
            <a:pPr marL="45720" algn="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       «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Успех вызывает гордость и слепоту в сердцах людей, а страдание учит их быть терпеливыми и сильными».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</a:rPr>
              <a:t>Ксенофонт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marL="45720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«Важно не то, что с тобой происходит, а то, как ты на это реагируешь».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Эпиктет</a:t>
            </a:r>
          </a:p>
          <a:p>
            <a:pPr fontAlgn="base"/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 fontAlgn="base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«Все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течет, все меняется. И никто не был дважды в одной реке. Ибо через миг и река не та, и сам он уже не тот».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Гераклит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fontAlgn="base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5341"/>
            <a:ext cx="8424935" cy="1584176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2.Создание галереи репродукций картин «Идеал человека в творчестве художников эпохи Средневековья»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6849"/>
            <a:ext cx="3359791" cy="41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880320" cy="468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8083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7" cy="15567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Литературная гостиная 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«Великие поэты  Возрождения о человеке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8568952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О, час ночной, хотя покров </a:t>
            </a:r>
            <a:endParaRPr lang="ru-RU" dirty="0" smtClean="0"/>
          </a:p>
          <a:p>
            <a:r>
              <a:rPr lang="ru-RU" dirty="0" smtClean="0"/>
              <a:t>                           твой </a:t>
            </a:r>
            <a:r>
              <a:rPr lang="ru-RU" dirty="0"/>
              <a:t>мрачен,</a:t>
            </a:r>
            <a:br>
              <a:rPr lang="ru-RU" dirty="0"/>
            </a:br>
            <a:r>
              <a:rPr lang="ru-RU" dirty="0"/>
              <a:t>Как спорится работа в тишине</a:t>
            </a:r>
            <a:br>
              <a:rPr lang="ru-RU" dirty="0"/>
            </a:br>
            <a:r>
              <a:rPr lang="ru-RU" dirty="0"/>
              <a:t>И любо с думой быть наедине!</a:t>
            </a:r>
            <a:br>
              <a:rPr lang="ru-RU" dirty="0"/>
            </a:br>
            <a:r>
              <a:rPr lang="ru-RU" dirty="0"/>
              <a:t>Ты откровеньем мудрости означен.</a:t>
            </a:r>
          </a:p>
          <a:p>
            <a:r>
              <a:rPr lang="ru-RU" dirty="0"/>
              <a:t>Пусть я бываю вечно озадачен,</a:t>
            </a:r>
            <a:br>
              <a:rPr lang="ru-RU" dirty="0"/>
            </a:br>
            <a:r>
              <a:rPr lang="ru-RU" dirty="0"/>
              <a:t>В тени бодрящей так отрадно мне</a:t>
            </a:r>
            <a:br>
              <a:rPr lang="ru-RU" dirty="0"/>
            </a:br>
            <a:r>
              <a:rPr lang="ru-RU" dirty="0"/>
              <a:t>Полет мечты лелеять в полусне,</a:t>
            </a:r>
            <a:br>
              <a:rPr lang="ru-RU" dirty="0"/>
            </a:br>
            <a:r>
              <a:rPr lang="ru-RU" dirty="0" smtClean="0"/>
              <a:t>Чтоб </a:t>
            </a:r>
            <a:r>
              <a:rPr lang="ru-RU" dirty="0"/>
              <a:t>с явью не был </a:t>
            </a:r>
            <a:r>
              <a:rPr lang="ru-RU" dirty="0" smtClean="0"/>
              <a:t>высший</a:t>
            </a:r>
          </a:p>
          <a:p>
            <a:r>
              <a:rPr lang="ru-RU" dirty="0" smtClean="0"/>
              <a:t>                             </a:t>
            </a:r>
            <a:r>
              <a:rPr lang="ru-RU" dirty="0"/>
              <a:t>смысл </a:t>
            </a:r>
            <a:r>
              <a:rPr lang="ru-RU" dirty="0" smtClean="0"/>
              <a:t>утрачен.</a:t>
            </a:r>
          </a:p>
          <a:p>
            <a:r>
              <a:rPr lang="ru-RU" dirty="0" smtClean="0"/>
              <a:t> </a:t>
            </a:r>
          </a:p>
          <a:p>
            <a:r>
              <a:rPr lang="ru-RU" b="1" u="sng" dirty="0" smtClean="0"/>
              <a:t>Микеланджело </a:t>
            </a:r>
            <a:r>
              <a:rPr lang="ru-RU" b="1" u="sng" dirty="0" err="1"/>
              <a:t>Буонарроти</a:t>
            </a:r>
            <a:endParaRPr lang="ru-RU" b="1" u="sng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166843"/>
            <a:ext cx="4608512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Кто мирозданье создал, показав,</a:t>
            </a:r>
            <a:br>
              <a:rPr lang="ru-RU" dirty="0"/>
            </a:br>
            <a:r>
              <a:rPr lang="ru-RU" dirty="0"/>
              <a:t>Что замысел Творца не знал изъяна,</a:t>
            </a:r>
            <a:br>
              <a:rPr lang="ru-RU" dirty="0"/>
            </a:br>
            <a:r>
              <a:rPr lang="ru-RU" dirty="0"/>
              <a:t>Кто воплотил в планетах мудрость плана,</a:t>
            </a:r>
            <a:br>
              <a:rPr lang="ru-RU" dirty="0"/>
            </a:br>
            <a:r>
              <a:rPr lang="ru-RU" dirty="0"/>
              <a:t>Добро одних над злом других подняв;</a:t>
            </a:r>
          </a:p>
          <a:p>
            <a:r>
              <a:rPr lang="ru-RU" dirty="0"/>
              <a:t>Кто верный смысл ветхозаветных глав</a:t>
            </a:r>
            <a:br>
              <a:rPr lang="ru-RU" dirty="0"/>
            </a:br>
            <a:r>
              <a:rPr lang="ru-RU" dirty="0"/>
              <a:t>Извлек из долголетнего тумана</a:t>
            </a:r>
            <a:br>
              <a:rPr lang="ru-RU" dirty="0"/>
            </a:br>
            <a:r>
              <a:rPr lang="ru-RU" dirty="0"/>
              <a:t>И рыбаков Петра и Иоанна</a:t>
            </a:r>
            <a:br>
              <a:rPr lang="ru-RU" dirty="0"/>
            </a:br>
            <a:r>
              <a:rPr lang="ru-RU" dirty="0"/>
              <a:t>На небе поместил, к себе призвав, -</a:t>
            </a:r>
          </a:p>
          <a:p>
            <a:r>
              <a:rPr lang="ru-RU" dirty="0"/>
              <a:t>Рождением не Рим, но Иудею</a:t>
            </a:r>
            <a:br>
              <a:rPr lang="ru-RU" dirty="0"/>
            </a:br>
            <a:r>
              <a:rPr lang="ru-RU" dirty="0"/>
              <a:t>Почтил, затем что с самого начала</a:t>
            </a:r>
            <a:br>
              <a:rPr lang="ru-RU" dirty="0"/>
            </a:br>
            <a:r>
              <a:rPr lang="ru-RU" dirty="0"/>
              <a:t>Смирение ставил во главу угла,</a:t>
            </a:r>
          </a:p>
          <a:p>
            <a:r>
              <a:rPr lang="ru-RU" dirty="0"/>
              <a:t>И ныне городку, каких немало,</a:t>
            </a:r>
            <a:br>
              <a:rPr lang="ru-RU" dirty="0"/>
            </a:br>
            <a:r>
              <a:rPr lang="ru-RU" dirty="0"/>
              <a:t>Дал солнце - ту, сто красотой своею</a:t>
            </a:r>
            <a:br>
              <a:rPr lang="ru-RU" dirty="0"/>
            </a:br>
            <a:r>
              <a:rPr lang="ru-RU" dirty="0"/>
              <a:t>Родному краю славу принесла.</a:t>
            </a:r>
          </a:p>
          <a:p>
            <a:r>
              <a:rPr lang="ru-RU" dirty="0"/>
              <a:t> </a:t>
            </a:r>
            <a:r>
              <a:rPr lang="ru-RU" dirty="0" smtClean="0"/>
              <a:t>                </a:t>
            </a:r>
            <a:r>
              <a:rPr lang="ru-RU" b="1" u="sng" dirty="0" err="1" smtClean="0"/>
              <a:t>Франческо</a:t>
            </a:r>
            <a:r>
              <a:rPr lang="ru-RU" b="1" u="sng" dirty="0" smtClean="0"/>
              <a:t> Петрарка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4437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3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Мини-исследование «Золотое правило морали: истоки, интерпретация, значение»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106" y="1772817"/>
            <a:ext cx="8352928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Не делай другим того, чего не желаешь себе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».</a:t>
            </a:r>
          </a:p>
          <a:p>
            <a:pPr algn="r"/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</a:rPr>
              <a:t>Конфуций, 6 в. 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</a:rPr>
              <a:t>о н.э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r"/>
            <a:endParaRPr lang="ru-RU" b="1" dirty="0" smtClean="0"/>
          </a:p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Как вести себя с друзьями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? Так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как хотелось бы, чтобы они вели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себя с вами».</a:t>
            </a:r>
          </a:p>
          <a:p>
            <a:pPr algn="r"/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 Аристотель, 4 в. до н.э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«Итак,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во всем, как хотите, чтобы с вами поступали люди, так поступайте и вы с ними, ибо в этом закон и пророки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». </a:t>
            </a: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</a:t>
            </a:r>
            <a:r>
              <a:rPr lang="ru-RU" b="1" i="1" u="sng" dirty="0" smtClean="0">
                <a:solidFill>
                  <a:schemeClr val="bg2">
                    <a:lumMod val="50000"/>
                  </a:schemeClr>
                </a:solidFill>
              </a:rPr>
              <a:t>Евангелие от Матфея, 1 </a:t>
            </a:r>
            <a:r>
              <a:rPr lang="ru-RU" b="1" i="1" u="sng" dirty="0" err="1" smtClean="0">
                <a:solidFill>
                  <a:schemeClr val="bg2">
                    <a:lumMod val="50000"/>
                  </a:schemeClr>
                </a:solidFill>
              </a:rPr>
              <a:t>в.н.э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endParaRPr lang="ru-RU" b="1" dirty="0"/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«Поступай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так, чтобы ты всегда относился к человечеству и в своем лице, и в лице всякого другого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так же,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как к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цели,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никогда не относился бы к нему только как к средству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.» </a:t>
            </a:r>
            <a:r>
              <a:rPr lang="ru-RU" b="1" u="sng" dirty="0" err="1" smtClean="0">
                <a:solidFill>
                  <a:schemeClr val="accent3">
                    <a:lumMod val="50000"/>
                  </a:schemeClr>
                </a:solidFill>
              </a:rPr>
              <a:t>Иммануил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 Кант, 18 в.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«Как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вы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хотите, чтобы по отношению к вам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поступали люди, не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поступайте так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же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 вы по отношению к ним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». </a:t>
            </a:r>
            <a:r>
              <a:rPr lang="ru-RU" b="1" u="sng" dirty="0" err="1" smtClean="0">
                <a:solidFill>
                  <a:schemeClr val="bg2">
                    <a:lumMod val="50000"/>
                  </a:schemeClr>
                </a:solidFill>
              </a:rPr>
              <a:t>Г.Райнер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</a:rPr>
              <a:t>, 20 век.</a:t>
            </a:r>
            <a:endParaRPr lang="ru-RU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19888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5.Выполнение, презентация и защита групповых творческих работ 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«Каким был идеал человека в разные исторические эпохи?»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85115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68" y="2373250"/>
            <a:ext cx="2676475" cy="337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01" y="3659138"/>
            <a:ext cx="4032448" cy="301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5115"/>
            <a:ext cx="3816422" cy="20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50" y="4157495"/>
            <a:ext cx="2086664" cy="26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8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Перспективы работы над проектом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8352928" cy="36701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Дискуссия «Идеалы нашего времени».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Написание очерков, репортажей, сочинений на тему «Мой современник, о котором хочу рассказать».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Составление и реализация индивидуальных программ «Мой путь к совершенству».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2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281</TotalTime>
  <Words>320</Words>
  <Application>Microsoft Office PowerPoint</Application>
  <PresentationFormat>Экран (4:3)</PresentationFormat>
  <Paragraphs>72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  Макеевский промышленно-экономический колледж</vt:lpstr>
      <vt:lpstr>Обоснование актуальности темы проекта: -девальвация нравственных ценностей, кризис духовности;  -невысокий уровень общей культуры и моральности большинства студентов;  -дефицит гуманитарных знаний ( особенно в условиях технического учебного заведения)  </vt:lpstr>
      <vt:lpstr>по доминирующей деятельности студентов: информационно-творческий с элементами исследования;  по продолжительности : долгосрочный ( сентябрь 2020 – май 2021 года);                                по комплексности:  поликультурный, интегрированный </vt:lpstr>
      <vt:lpstr>Презентация PowerPoint</vt:lpstr>
      <vt:lpstr>  2.Создание галереи репродукций картин «Идеал человека в творчестве художников эпохи Средневековья»</vt:lpstr>
      <vt:lpstr>3. Литературная гостиная  «Великие поэты  Возрождения о человеке»</vt:lpstr>
      <vt:lpstr>4. Мини-исследование «Золотое правило морали: истоки, интерпретация, значение»</vt:lpstr>
      <vt:lpstr>5.Выполнение, презентация и защита групповых творческих работ  «Каким был идеал человека в разные исторические эпохи?»</vt:lpstr>
      <vt:lpstr>Перспективы работы над проектом</vt:lpstr>
      <vt:lpstr>Итоговый продукт проекта:  сборник творческих работ студентов  «Идеал человека: от античности до наших дней» </vt:lpstr>
      <vt:lpstr>Проверка и подтверждение рабочей гипотезы проекта:   человеку по природе его всегда было свойственно стремление к добру и правде, красоте и справедливости, а время – лишь путь от прошлого через настоящее к будущему.  Идеалы подобны звездам в небе: мы никогда не можем их достичь, но, как мореходы в плавании, ориентируемся по ним в жизни. Идеал –единство истины, добра и красоты.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Макеевский промышленно-экономический колледж</dc:title>
  <dc:creator>320-1</dc:creator>
  <cp:lastModifiedBy>Post</cp:lastModifiedBy>
  <cp:revision>30</cp:revision>
  <dcterms:created xsi:type="dcterms:W3CDTF">2021-04-12T15:16:17Z</dcterms:created>
  <dcterms:modified xsi:type="dcterms:W3CDTF">2021-04-13T16:46:46Z</dcterms:modified>
</cp:coreProperties>
</file>