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5" r:id="rId5"/>
    <p:sldId id="267" r:id="rId6"/>
    <p:sldId id="268" r:id="rId7"/>
    <p:sldId id="274" r:id="rId8"/>
    <p:sldId id="272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1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CDD88-2BF6-4358-916B-E1C108E0A10A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EAA0D-35BE-4D86-8711-36F17AC8A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0189" y="404664"/>
            <a:ext cx="7782387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Последовательность</a:t>
            </a:r>
          </a:p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построения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Аксонометрических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проекций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5892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</a:t>
            </a:r>
          </a:p>
          <a:p>
            <a:r>
              <a:rPr lang="ru-RU" dirty="0" smtClean="0"/>
              <a:t>Струкова Вера Васильевна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64886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Изометрическая проекция</a:t>
            </a:r>
            <a:endParaRPr lang="ru-RU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51720" y="4221088"/>
            <a:ext cx="252028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2000" y="3140968"/>
            <a:ext cx="0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3429000"/>
            <a:ext cx="4032448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56376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5517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572000" y="3789040"/>
            <a:ext cx="3312368" cy="1800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72000" y="3429000"/>
            <a:ext cx="1512168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884368" y="2996952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236296" y="2132856"/>
            <a:ext cx="0" cy="12241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084168" y="278092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084168" y="2132856"/>
            <a:ext cx="116051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236296" y="2996952"/>
            <a:ext cx="648072" cy="3516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2771800" y="4581128"/>
            <a:ext cx="1800200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4283968" y="2420888"/>
            <a:ext cx="1800200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4283968" y="1844824"/>
            <a:ext cx="180020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5436096" y="1196752"/>
            <a:ext cx="180020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7236296" y="2636912"/>
            <a:ext cx="648072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699792" y="2420888"/>
            <a:ext cx="1584176" cy="22322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283968" y="184482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355976" y="1196752"/>
            <a:ext cx="116051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4)  Через полученные точки проводим прямые </a:t>
            </a:r>
            <a:r>
              <a:rPr lang="ru-RU" sz="2800" i="1" dirty="0">
                <a:sym typeface="Symbol"/>
              </a:rPr>
              <a:t>параллельные ребрам </a:t>
            </a:r>
            <a:r>
              <a:rPr lang="ru-RU" sz="2800" i="1" dirty="0" smtClean="0">
                <a:sym typeface="Symbol"/>
              </a:rPr>
              <a:t>ближней грани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Изометрическая проекция</a:t>
            </a:r>
            <a:endParaRPr lang="ru-RU" b="1" i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572000" y="3789040"/>
            <a:ext cx="3312368" cy="1800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72000" y="3429000"/>
            <a:ext cx="1512168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884368" y="2996952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236296" y="2132856"/>
            <a:ext cx="0" cy="12241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084168" y="278092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084168" y="2132856"/>
            <a:ext cx="116051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236296" y="2996952"/>
            <a:ext cx="648072" cy="3516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2771800" y="4581128"/>
            <a:ext cx="1800200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4283968" y="2420888"/>
            <a:ext cx="1800200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4283968" y="1844824"/>
            <a:ext cx="180020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5436096" y="1196752"/>
            <a:ext cx="1800200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7236296" y="2636912"/>
            <a:ext cx="648072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771800" y="2420888"/>
            <a:ext cx="1512168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283968" y="1844824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355976" y="1196752"/>
            <a:ext cx="116051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5) Удаляем лишние линии, обводим, наносим  размеры.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 rot="19900970">
            <a:off x="6724970" y="150838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</a:t>
            </a:r>
            <a:endParaRPr lang="ru-RU" sz="2000" b="1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7236296" y="1484784"/>
            <a:ext cx="0" cy="64807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884368" y="1196752"/>
            <a:ext cx="0" cy="187220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084168" y="2060848"/>
            <a:ext cx="0" cy="72008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779912" y="1628800"/>
            <a:ext cx="0" cy="5760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7236296" y="1340768"/>
            <a:ext cx="648072" cy="3600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7884368" y="1052736"/>
            <a:ext cx="504056" cy="28803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9807114">
            <a:off x="7308304" y="119675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</a:t>
            </a:r>
            <a:endParaRPr lang="ru-RU" sz="2000" b="1" dirty="0"/>
          </a:p>
        </p:txBody>
      </p:sp>
      <p:sp>
        <p:nvSpPr>
          <p:cNvPr id="60" name="TextBox 59"/>
          <p:cNvSpPr txBox="1"/>
          <p:nvPr/>
        </p:nvSpPr>
        <p:spPr>
          <a:xfrm rot="19997158">
            <a:off x="6228184" y="472514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50</a:t>
            </a:r>
            <a:endParaRPr lang="ru-RU" sz="2000" b="1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7308304" y="1340768"/>
            <a:ext cx="1440160" cy="7920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347864" y="1988840"/>
            <a:ext cx="936104" cy="43204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7884368" y="3212976"/>
            <a:ext cx="1008112" cy="5760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388424" y="2780928"/>
            <a:ext cx="0" cy="72008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8676456" y="1340768"/>
            <a:ext cx="0" cy="201622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7832395" y="312093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16</a:t>
            </a:r>
            <a:endParaRPr lang="ru-RU" sz="2000" b="1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8264443" y="22568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30</a:t>
            </a:r>
            <a:endParaRPr lang="ru-RU" sz="2000" b="1" dirty="0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4572000" y="4365104"/>
            <a:ext cx="3312368" cy="172819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28" idx="0"/>
          </p:cNvCxnSpPr>
          <p:nvPr/>
        </p:nvCxnSpPr>
        <p:spPr>
          <a:xfrm>
            <a:off x="4572000" y="5561856"/>
            <a:ext cx="0" cy="7729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884368" y="3789040"/>
            <a:ext cx="0" cy="7729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2771800" y="4581128"/>
            <a:ext cx="0" cy="7729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2771800" y="5085184"/>
            <a:ext cx="1800200" cy="100811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670998">
            <a:off x="3412130" y="51797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25</a:t>
            </a:r>
            <a:endParaRPr lang="ru-RU" sz="2000" b="1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flipV="1">
            <a:off x="7884368" y="2708920"/>
            <a:ext cx="648072" cy="3600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V="1">
            <a:off x="6084168" y="1700808"/>
            <a:ext cx="1152128" cy="64807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3347864" y="1412776"/>
            <a:ext cx="936104" cy="43204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 rot="16200000">
            <a:off x="3295891" y="160876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</a:t>
            </a:r>
            <a:endParaRPr lang="ru-RU" sz="2000" b="1" dirty="0"/>
          </a:p>
        </p:txBody>
      </p:sp>
      <p:cxnSp>
        <p:nvCxnSpPr>
          <p:cNvPr id="115" name="Прямая со стрелкой 114"/>
          <p:cNvCxnSpPr/>
          <p:nvPr/>
        </p:nvCxnSpPr>
        <p:spPr>
          <a:xfrm>
            <a:off x="3779912" y="1268760"/>
            <a:ext cx="0" cy="3600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3779912" y="2204864"/>
            <a:ext cx="0" cy="288032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59" grpId="0"/>
      <p:bldP spid="60" grpId="0"/>
      <p:bldP spid="66" grpId="0"/>
      <p:bldP spid="67" grpId="0"/>
      <p:bldP spid="82" grpId="0"/>
      <p:bldP spid="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Фронтальная </a:t>
            </a:r>
            <a:r>
              <a:rPr lang="ru-RU" b="1" i="1" dirty="0" err="1" smtClean="0"/>
              <a:t>диметрическая</a:t>
            </a:r>
            <a:r>
              <a:rPr lang="ru-RU" b="1" i="1" dirty="0" smtClean="0"/>
              <a:t> проекция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94928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1) Проводим оси.</a:t>
            </a:r>
            <a:endParaRPr lang="ru-RU" sz="36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87624" y="3645024"/>
            <a:ext cx="1202432" cy="1202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411760" y="2420888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869160"/>
            <a:ext cx="4248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38610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46531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sp>
        <p:nvSpPr>
          <p:cNvPr id="33" name="Дуга 32"/>
          <p:cNvSpPr/>
          <p:nvPr/>
        </p:nvSpPr>
        <p:spPr>
          <a:xfrm>
            <a:off x="1547664" y="4005064"/>
            <a:ext cx="1656184" cy="1728192"/>
          </a:xfrm>
          <a:prstGeom prst="arc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627784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90</a:t>
            </a:r>
            <a:r>
              <a:rPr lang="en-US" b="1" dirty="0" smtClean="0">
                <a:sym typeface="Symbol"/>
              </a:rPr>
              <a:t>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763688" y="37890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45</a:t>
            </a:r>
            <a:r>
              <a:rPr lang="en-US" b="1" dirty="0" smtClean="0">
                <a:sym typeface="Symbol"/>
              </a:rPr>
              <a:t></a:t>
            </a:r>
            <a:endParaRPr lang="ru-RU" b="1" dirty="0"/>
          </a:p>
        </p:txBody>
      </p:sp>
      <p:sp>
        <p:nvSpPr>
          <p:cNvPr id="36" name="Дуга 35"/>
          <p:cNvSpPr/>
          <p:nvPr/>
        </p:nvSpPr>
        <p:spPr>
          <a:xfrm flipH="1">
            <a:off x="1907704" y="4005064"/>
            <a:ext cx="936104" cy="648072"/>
          </a:xfrm>
          <a:prstGeom prst="arc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33" grpId="0" animBg="1"/>
      <p:bldP spid="34" grpId="0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Фронтальная </a:t>
            </a:r>
            <a:r>
              <a:rPr lang="ru-RU" b="1" i="1" dirty="0" err="1" smtClean="0"/>
              <a:t>диметрическая</a:t>
            </a:r>
            <a:r>
              <a:rPr lang="ru-RU" b="1" i="1" dirty="0" smtClean="0"/>
              <a:t> проекция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65767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2</a:t>
            </a:r>
            <a:r>
              <a:rPr lang="ru-RU" sz="3600" i="1" dirty="0" smtClean="0"/>
              <a:t>) Строим ближнюю грань детали</a:t>
            </a:r>
            <a:endParaRPr lang="ru-RU" sz="3600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87624" y="3645024"/>
            <a:ext cx="1202432" cy="1202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411760" y="2420888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869160"/>
            <a:ext cx="4248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38610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46531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411760" y="3429000"/>
            <a:ext cx="144016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851920" y="2564904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292080" y="2564904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292080" y="3717032"/>
            <a:ext cx="72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012160" y="3717032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51920" y="2564904"/>
            <a:ext cx="14401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11760" y="4869160"/>
            <a:ext cx="360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Фронтальная </a:t>
            </a:r>
            <a:r>
              <a:rPr lang="ru-RU" b="1" i="1" dirty="0" err="1" smtClean="0"/>
              <a:t>диметрическая</a:t>
            </a:r>
            <a:r>
              <a:rPr lang="ru-RU" b="1" i="1" dirty="0" smtClean="0"/>
              <a:t> проекция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4499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3) Из вершин полученной фигуры проводим ребра параллельно оси </a:t>
            </a:r>
            <a:r>
              <a:rPr lang="ru-RU" sz="3200" dirty="0" smtClean="0"/>
              <a:t>у. </a:t>
            </a:r>
            <a:r>
              <a:rPr lang="ru-RU" sz="3200" i="1" dirty="0" smtClean="0"/>
              <a:t>На </a:t>
            </a:r>
            <a:r>
              <a:rPr lang="ru-RU" sz="3200" i="1" dirty="0"/>
              <a:t>них </a:t>
            </a:r>
            <a:r>
              <a:rPr lang="ru-RU" sz="3200" i="1" dirty="0" smtClean="0"/>
              <a:t>откладываем ширину </a:t>
            </a:r>
            <a:r>
              <a:rPr lang="ru-RU" sz="3200" i="1" dirty="0"/>
              <a:t>детали в масштабе 1:2. 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87624" y="3645024"/>
            <a:ext cx="1202432" cy="1202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411760" y="2420888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869160"/>
            <a:ext cx="4248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38610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46531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411760" y="3429000"/>
            <a:ext cx="144016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851920" y="2564904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292080" y="2564904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292080" y="3717032"/>
            <a:ext cx="72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012160" y="3717032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51920" y="2564904"/>
            <a:ext cx="14401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11760" y="4869160"/>
            <a:ext cx="360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475656" y="3933056"/>
            <a:ext cx="936104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2915816" y="2492896"/>
            <a:ext cx="936104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2915816" y="1628800"/>
            <a:ext cx="936104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355976" y="1628800"/>
            <a:ext cx="936104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5292080" y="2996952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547664" y="4077072"/>
            <a:ext cx="21602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3059832" y="2636912"/>
            <a:ext cx="21602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3059832" y="1772816"/>
            <a:ext cx="21602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4355976" y="1700808"/>
            <a:ext cx="216024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Фронтальная </a:t>
            </a:r>
            <a:r>
              <a:rPr lang="ru-RU" b="1" i="1" dirty="0" err="1" smtClean="0"/>
              <a:t>диметрическая</a:t>
            </a:r>
            <a:r>
              <a:rPr lang="ru-RU" b="1" i="1" dirty="0" smtClean="0"/>
              <a:t> проекция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883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4) Через полученные точки проводим прямые </a:t>
            </a:r>
            <a:r>
              <a:rPr lang="ru-RU" sz="3200" i="1" dirty="0" smtClean="0">
                <a:sym typeface="Symbol"/>
              </a:rPr>
              <a:t>параллельные ребрам ближней грани.</a:t>
            </a:r>
            <a:endParaRPr lang="ru-RU" sz="32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87624" y="3645024"/>
            <a:ext cx="1202432" cy="1202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411760" y="2420888"/>
            <a:ext cx="0" cy="2448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869160"/>
            <a:ext cx="4248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38610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46531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35696" y="4797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411760" y="3429000"/>
            <a:ext cx="144016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851920" y="2564904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292080" y="2564904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292080" y="3717032"/>
            <a:ext cx="72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012160" y="3717032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51920" y="2564904"/>
            <a:ext cx="14401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11760" y="4869160"/>
            <a:ext cx="360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763688" y="4221088"/>
            <a:ext cx="648072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131840" y="2708920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131840" y="1844824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572000" y="1844824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5292080" y="2996952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691680" y="2780928"/>
            <a:ext cx="144016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131840" y="1844824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131840" y="1844824"/>
            <a:ext cx="14401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Фронтальная </a:t>
            </a:r>
            <a:r>
              <a:rPr lang="ru-RU" b="1" i="1" dirty="0" err="1" smtClean="0"/>
              <a:t>диметрическая</a:t>
            </a:r>
            <a:r>
              <a:rPr lang="ru-RU" b="1" i="1" dirty="0" smtClean="0"/>
              <a:t> проекция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/>
              <a:t>5) Удаляем лишние линии, обводим, наносим размеры.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119675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20</a:t>
            </a:r>
            <a:endParaRPr lang="ru-RU" sz="20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411760" y="3429000"/>
            <a:ext cx="144016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851920" y="2564904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292080" y="2564904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292080" y="3717032"/>
            <a:ext cx="72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012160" y="3717032"/>
            <a:ext cx="0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51920" y="2564904"/>
            <a:ext cx="14401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11760" y="4869160"/>
            <a:ext cx="360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1763688" y="4221088"/>
            <a:ext cx="648072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3131840" y="2708920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3131840" y="1844824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572000" y="1844824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5292080" y="2996952"/>
            <a:ext cx="720080" cy="7200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691680" y="2780928"/>
            <a:ext cx="144016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131840" y="1844824"/>
            <a:ext cx="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131840" y="1844824"/>
            <a:ext cx="14401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691680" y="4221088"/>
            <a:ext cx="0" cy="72008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292080" y="1268760"/>
            <a:ext cx="0" cy="129614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012160" y="1268760"/>
            <a:ext cx="0" cy="244827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411760" y="4869160"/>
            <a:ext cx="0" cy="72008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012160" y="4869160"/>
            <a:ext cx="0" cy="72008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11760" y="5445224"/>
            <a:ext cx="360040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851920" y="1556792"/>
            <a:ext cx="144016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851920" y="1268760"/>
            <a:ext cx="0" cy="13681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292080" y="1556792"/>
            <a:ext cx="72008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012160" y="1556792"/>
            <a:ext cx="720080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36096" y="119675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</a:t>
            </a:r>
            <a:endParaRPr lang="ru-RU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11960" y="501317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50</a:t>
            </a:r>
            <a:endParaRPr lang="ru-RU" sz="2000" b="1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5292080" y="2564904"/>
            <a:ext cx="2160240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940152" y="3717032"/>
            <a:ext cx="79208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6012160" y="4869160"/>
            <a:ext cx="151216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2627784" y="1340768"/>
            <a:ext cx="0" cy="86409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411760" y="1988840"/>
            <a:ext cx="720080" cy="72008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411760" y="1124744"/>
            <a:ext cx="720080" cy="72008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588224" y="3717032"/>
            <a:ext cx="0" cy="115212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308304" y="2564904"/>
            <a:ext cx="0" cy="230425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2627784" y="2204864"/>
            <a:ext cx="0" cy="50405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2627784" y="836712"/>
            <a:ext cx="0" cy="5040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1691680" y="4725144"/>
            <a:ext cx="720080" cy="72008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2800752">
            <a:off x="1831504" y="461257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25</a:t>
            </a:r>
            <a:endParaRPr lang="ru-RU" sz="2000" b="1" dirty="0"/>
          </a:p>
        </p:txBody>
      </p:sp>
      <p:sp>
        <p:nvSpPr>
          <p:cNvPr id="89" name="TextBox 88"/>
          <p:cNvSpPr txBox="1"/>
          <p:nvPr/>
        </p:nvSpPr>
        <p:spPr>
          <a:xfrm rot="16200000">
            <a:off x="6104203" y="405703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16</a:t>
            </a:r>
            <a:endParaRPr lang="ru-RU" sz="2000" b="1" dirty="0"/>
          </a:p>
        </p:txBody>
      </p:sp>
      <p:sp>
        <p:nvSpPr>
          <p:cNvPr id="90" name="TextBox 89"/>
          <p:cNvSpPr txBox="1"/>
          <p:nvPr/>
        </p:nvSpPr>
        <p:spPr>
          <a:xfrm rot="16200000">
            <a:off x="6752275" y="333695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30</a:t>
            </a:r>
            <a:endParaRPr lang="ru-RU" sz="2000" b="1" dirty="0"/>
          </a:p>
        </p:txBody>
      </p:sp>
      <p:sp>
        <p:nvSpPr>
          <p:cNvPr id="91" name="TextBox 90"/>
          <p:cNvSpPr txBox="1"/>
          <p:nvPr/>
        </p:nvSpPr>
        <p:spPr>
          <a:xfrm rot="16200000">
            <a:off x="2215771" y="1464749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10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60" grpId="0"/>
      <p:bldP spid="61" grpId="0"/>
      <p:bldP spid="88" grpId="0"/>
      <p:bldP spid="89" grpId="0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Изометрическая проекция</a:t>
            </a:r>
            <a:endParaRPr lang="ru-RU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51720" y="4221088"/>
            <a:ext cx="252028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2000" y="3140968"/>
            <a:ext cx="0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3429000"/>
            <a:ext cx="4032448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56376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55892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-2412776" y="621166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1) Проводим оси.</a:t>
            </a:r>
            <a:endParaRPr lang="ru-RU" sz="3600" i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644008" y="5589240"/>
            <a:ext cx="35283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7" name="Рисунок 26" descr="Безимени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2496849" cy="1296144"/>
          </a:xfrm>
          <a:prstGeom prst="rect">
            <a:avLst/>
          </a:prstGeom>
        </p:spPr>
      </p:pic>
      <p:cxnSp>
        <p:nvCxnSpPr>
          <p:cNvPr id="32" name="Прямая соединительная линия 31"/>
          <p:cNvCxnSpPr/>
          <p:nvPr/>
        </p:nvCxnSpPr>
        <p:spPr>
          <a:xfrm flipV="1">
            <a:off x="3059832" y="5589240"/>
            <a:ext cx="1503784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Левая фигурная скобка 20"/>
          <p:cNvSpPr/>
          <p:nvPr/>
        </p:nvSpPr>
        <p:spPr>
          <a:xfrm rot="16200000">
            <a:off x="6300192" y="4149080"/>
            <a:ext cx="360040" cy="3240360"/>
          </a:xfrm>
          <a:prstGeom prst="leftBrace">
            <a:avLst>
              <a:gd name="adj1" fmla="val 46239"/>
              <a:gd name="adj2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Левая фигурная скобка 27"/>
          <p:cNvSpPr/>
          <p:nvPr/>
        </p:nvSpPr>
        <p:spPr>
          <a:xfrm rot="10800000">
            <a:off x="8172400" y="3717032"/>
            <a:ext cx="360040" cy="1800200"/>
          </a:xfrm>
          <a:prstGeom prst="leftBrace">
            <a:avLst>
              <a:gd name="adj1" fmla="val 46239"/>
              <a:gd name="adj2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596336" y="46531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 </a:t>
            </a:r>
            <a:r>
              <a:rPr lang="ru-RU" sz="2000" b="1" dirty="0" err="1" smtClean="0"/>
              <a:t>кл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804248" y="573325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5 </a:t>
            </a:r>
            <a:r>
              <a:rPr lang="ru-RU" sz="2000" b="1" dirty="0" err="1" smtClean="0"/>
              <a:t>кл</a:t>
            </a:r>
            <a:endParaRPr lang="ru-RU" sz="2000" b="1" dirty="0"/>
          </a:p>
        </p:txBody>
      </p:sp>
      <p:sp>
        <p:nvSpPr>
          <p:cNvPr id="19" name="Дуга 18"/>
          <p:cNvSpPr/>
          <p:nvPr/>
        </p:nvSpPr>
        <p:spPr>
          <a:xfrm rot="15060720">
            <a:off x="3430218" y="3925346"/>
            <a:ext cx="3517602" cy="3293038"/>
          </a:xfrm>
          <a:prstGeom prst="arc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779912" y="46531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</a:t>
            </a:r>
            <a:r>
              <a:rPr lang="en-US" b="1" dirty="0" smtClean="0"/>
              <a:t>0</a:t>
            </a:r>
            <a:r>
              <a:rPr lang="en-US" b="1" dirty="0" smtClean="0">
                <a:sym typeface="Symbol"/>
              </a:rPr>
              <a:t>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80112" y="56612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30</a:t>
            </a:r>
            <a:r>
              <a:rPr lang="en-US" b="1" dirty="0" smtClean="0">
                <a:sym typeface="Symbol"/>
              </a:rPr>
              <a:t></a:t>
            </a:r>
            <a:endParaRPr lang="ru-RU" b="1" dirty="0"/>
          </a:p>
        </p:txBody>
      </p:sp>
      <p:sp>
        <p:nvSpPr>
          <p:cNvPr id="26" name="Дуга 25"/>
          <p:cNvSpPr/>
          <p:nvPr/>
        </p:nvSpPr>
        <p:spPr>
          <a:xfrm rot="7729310" flipH="1">
            <a:off x="4636068" y="5531865"/>
            <a:ext cx="1065368" cy="689664"/>
          </a:xfrm>
          <a:prstGeom prst="arc">
            <a:avLst>
              <a:gd name="adj1" fmla="val 16200000"/>
              <a:gd name="adj2" fmla="val 20591595"/>
            </a:avLst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283968" y="64886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</a:t>
            </a:r>
            <a:r>
              <a:rPr lang="en-US" b="1" dirty="0" smtClean="0"/>
              <a:t>0</a:t>
            </a:r>
            <a:r>
              <a:rPr lang="en-US" b="1" dirty="0" smtClean="0">
                <a:sym typeface="Symbol"/>
              </a:rPr>
              <a:t></a:t>
            </a:r>
            <a:endParaRPr lang="ru-RU" b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572000" y="5589240"/>
            <a:ext cx="1656184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7850608">
            <a:off x="3136190" y="2903813"/>
            <a:ext cx="3844884" cy="3293038"/>
          </a:xfrm>
          <a:prstGeom prst="arc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4" grpId="0"/>
      <p:bldP spid="21" grpId="0" animBg="1"/>
      <p:bldP spid="28" grpId="0" animBg="1"/>
      <p:bldP spid="30" grpId="0"/>
      <p:bldP spid="31" grpId="0"/>
      <p:bldP spid="19" grpId="0" animBg="1"/>
      <p:bldP spid="23" grpId="0"/>
      <p:bldP spid="25" grpId="0"/>
      <p:bldP spid="26" grpId="0" animBg="1"/>
      <p:bldP spid="33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Изометрическая проекция</a:t>
            </a:r>
            <a:endParaRPr lang="ru-RU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51720" y="4221088"/>
            <a:ext cx="252028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2000" y="3140968"/>
            <a:ext cx="0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3429000"/>
            <a:ext cx="4032448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56376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5517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572000" y="3789040"/>
            <a:ext cx="3312368" cy="1800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72000" y="3429000"/>
            <a:ext cx="1512168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884368" y="2996952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236296" y="2132856"/>
            <a:ext cx="0" cy="12241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084168" y="278092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084168" y="2132856"/>
            <a:ext cx="116051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236296" y="2996952"/>
            <a:ext cx="648072" cy="3516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2</a:t>
            </a:r>
            <a:r>
              <a:rPr lang="ru-RU" sz="3600" i="1" dirty="0" smtClean="0"/>
              <a:t>) Строим ближнюю грань детали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Изометрическая проекция</a:t>
            </a:r>
            <a:endParaRPr lang="ru-RU" b="1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51720" y="4221088"/>
            <a:ext cx="252028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2000" y="3140968"/>
            <a:ext cx="0" cy="24482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3429000"/>
            <a:ext cx="4032448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42210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z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56376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551723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0</a:t>
            </a:r>
            <a:endParaRPr lang="ru-RU" sz="24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572000" y="3789040"/>
            <a:ext cx="3312368" cy="1800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572000" y="3429000"/>
            <a:ext cx="1512168" cy="21602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884368" y="2996952"/>
            <a:ext cx="0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236296" y="2132856"/>
            <a:ext cx="0" cy="12241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084168" y="2780928"/>
            <a:ext cx="0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084168" y="2132856"/>
            <a:ext cx="1160512" cy="6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236296" y="2996952"/>
            <a:ext cx="648072" cy="3516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2483768" y="4437112"/>
            <a:ext cx="2088232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3) Из вершин полученной фигуры проводим ребра параллельно оси </a:t>
            </a:r>
            <a:r>
              <a:rPr lang="ru-RU" sz="2400" dirty="0" smtClean="0"/>
              <a:t>у. На них откладываем ширину в масштабе 1:1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3635896" y="2060848"/>
            <a:ext cx="2448272" cy="13681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4067944" y="1700808"/>
            <a:ext cx="2016224" cy="10801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4932040" y="980728"/>
            <a:ext cx="2304256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7236296" y="2636912"/>
            <a:ext cx="648072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2627784" y="4509120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4211960" y="2348880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436096" y="1124744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211960" y="1700808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209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Фронтальная диметрическая проекция</vt:lpstr>
      <vt:lpstr>Фронтальная диметрическая проекция</vt:lpstr>
      <vt:lpstr>Фронтальная диметрическая проекция</vt:lpstr>
      <vt:lpstr>Фронтальная диметрическая проекция</vt:lpstr>
      <vt:lpstr>Фронтальная диметрическая проекция</vt:lpstr>
      <vt:lpstr>Изометрическая проекция</vt:lpstr>
      <vt:lpstr>Изометрическая проекция</vt:lpstr>
      <vt:lpstr>Изометрическая проекция</vt:lpstr>
      <vt:lpstr>Изометрическая проекция</vt:lpstr>
      <vt:lpstr>Изометрическая проекция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Литвинова Вера Александровна</dc:creator>
  <cp:lastModifiedBy>Струкова Вера Васильевна</cp:lastModifiedBy>
  <cp:revision>57</cp:revision>
  <dcterms:created xsi:type="dcterms:W3CDTF">2019-05-15T06:35:57Z</dcterms:created>
  <dcterms:modified xsi:type="dcterms:W3CDTF">2019-10-21T11:55:33Z</dcterms:modified>
</cp:coreProperties>
</file>