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15.06.2021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15.06.2021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15.06.2021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15.06.2021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15.06.2021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15.06.2021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15.06.2021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15.06.2021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610374"/>
            <a:ext cx="828092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ln w="18000">
                  <a:solidFill>
                    <a:srgbClr val="FFC00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«Правила безопасной работы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ln w="18000">
                  <a:solidFill>
                    <a:srgbClr val="FFC00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сети Интернет»</a:t>
            </a:r>
            <a:endParaRPr lang="ru-RU" sz="4400" b="1" dirty="0">
              <a:ln w="18000">
                <a:solidFill>
                  <a:srgbClr val="FFC000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5" descr="Безопасность в сети интернет для учащихся и родителей. » Муниципальное  общеобразовательное учреждение «Средняя общеобразовательная школа №12» г.  Воркут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619" r="20195"/>
          <a:stretch>
            <a:fillRect/>
          </a:stretch>
        </p:blipFill>
        <p:spPr bwMode="auto">
          <a:xfrm>
            <a:off x="2785554" y="2348880"/>
            <a:ext cx="3644900" cy="361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09726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Картинка 38 из 15868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6463" y="950913"/>
            <a:ext cx="4225925" cy="32131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23850" y="338138"/>
            <a:ext cx="4572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just"/>
            <a:r>
              <a:rPr lang="ru-RU" sz="32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Вы должны это знать:</a:t>
            </a:r>
            <a:endParaRPr lang="ru-RU" sz="3200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468313" y="977900"/>
            <a:ext cx="4248150" cy="363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ru-RU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Правило №1</a:t>
            </a:r>
          </a:p>
          <a:p>
            <a:pPr algn="ctr" eaLnBrk="0" hangingPunct="0"/>
            <a:endParaRPr lang="ru-RU" sz="1400">
              <a:latin typeface="Calibri" pitchFamily="34" charset="0"/>
              <a:cs typeface="Times New Roman" pitchFamily="18" charset="0"/>
            </a:endParaRPr>
          </a:p>
          <a:p>
            <a:pPr algn="ctr" eaLnBrk="0" hangingPunct="0">
              <a:buFont typeface="Wingdings" pitchFamily="2" charset="2"/>
              <a:buChar char="q"/>
            </a:pPr>
            <a:r>
              <a:rPr lang="ru-RU" sz="2400">
                <a:solidFill>
                  <a:srgbClr val="A20E54"/>
                </a:solidFill>
                <a:latin typeface="Times New Roman" pitchFamily="18" charset="0"/>
                <a:cs typeface="Times New Roman" pitchFamily="18" charset="0"/>
              </a:rPr>
              <a:t>Когда ты регистрируешься на сайтах, старайся не указывать личную информацию </a:t>
            </a:r>
          </a:p>
          <a:p>
            <a:pPr algn="ctr" eaLnBrk="0" hangingPunct="0"/>
            <a:r>
              <a:rPr lang="ru-RU" sz="2400" b="1" i="1">
                <a:solidFill>
                  <a:srgbClr val="A20E54"/>
                </a:solidFill>
                <a:latin typeface="Times New Roman" pitchFamily="18" charset="0"/>
                <a:cs typeface="Times New Roman" pitchFamily="18" charset="0"/>
              </a:rPr>
              <a:t>(номер мобильного телефона, </a:t>
            </a:r>
          </a:p>
          <a:p>
            <a:pPr algn="ctr" eaLnBrk="0" hangingPunct="0"/>
            <a:r>
              <a:rPr lang="ru-RU" sz="2400" b="1" i="1">
                <a:solidFill>
                  <a:srgbClr val="A20E54"/>
                </a:solidFill>
                <a:latin typeface="Times New Roman" pitchFamily="18" charset="0"/>
                <a:cs typeface="Times New Roman" pitchFamily="18" charset="0"/>
              </a:rPr>
              <a:t>адрес электронной почты, свое фото!)</a:t>
            </a:r>
          </a:p>
          <a:p>
            <a:pPr eaLnBrk="0" hangingPunct="0"/>
            <a:endParaRPr lang="ru-RU" sz="16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7" descr="Конкурс рисунков «Мой безопасный интернет» 2020, Угличский район — дата и  место проведения, программа мероприятия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850" y="4365625"/>
            <a:ext cx="4008438" cy="225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618763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"/>
          <p:cNvSpPr>
            <a:spLocks noChangeArrowheads="1"/>
          </p:cNvSpPr>
          <p:nvPr/>
        </p:nvSpPr>
        <p:spPr bwMode="auto">
          <a:xfrm>
            <a:off x="827088" y="981075"/>
            <a:ext cx="25511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Правило №2</a:t>
            </a:r>
          </a:p>
        </p:txBody>
      </p:sp>
      <p:sp>
        <p:nvSpPr>
          <p:cNvPr id="5" name="Прямоугольник 2"/>
          <p:cNvSpPr>
            <a:spLocks noChangeArrowheads="1"/>
          </p:cNvSpPr>
          <p:nvPr/>
        </p:nvSpPr>
        <p:spPr bwMode="auto">
          <a:xfrm>
            <a:off x="539750" y="1773238"/>
            <a:ext cx="45720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buFont typeface="Wingdings" pitchFamily="2" charset="2"/>
              <a:buChar char="q"/>
            </a:pPr>
            <a:r>
              <a:rPr lang="ru-RU" sz="2400">
                <a:solidFill>
                  <a:srgbClr val="095F7D"/>
                </a:solidFill>
                <a:latin typeface="Times New Roman" pitchFamily="18" charset="0"/>
                <a:cs typeface="Times New Roman" pitchFamily="18" charset="0"/>
              </a:rPr>
              <a:t>Используй </a:t>
            </a:r>
            <a:r>
              <a:rPr lang="ru-RU" sz="2400" b="1" i="1">
                <a:solidFill>
                  <a:srgbClr val="095F7D"/>
                </a:solidFill>
                <a:latin typeface="Times New Roman" pitchFamily="18" charset="0"/>
                <a:cs typeface="Times New Roman" pitchFamily="18" charset="0"/>
              </a:rPr>
              <a:t>веб-камеру</a:t>
            </a:r>
            <a:r>
              <a:rPr lang="ru-RU" sz="2400">
                <a:solidFill>
                  <a:srgbClr val="095F7D"/>
                </a:solidFill>
                <a:latin typeface="Times New Roman" pitchFamily="18" charset="0"/>
                <a:cs typeface="Times New Roman" pitchFamily="18" charset="0"/>
              </a:rPr>
              <a:t> только при общении с друзьями. Проследи, чтобы посторонние люди не имели возможности видеть ваш разговор, так как он может быть записан!</a:t>
            </a:r>
          </a:p>
        </p:txBody>
      </p:sp>
      <p:pic>
        <p:nvPicPr>
          <p:cNvPr id="6" name="Picture 9" descr="Как сделать фото с веб камеры онлайн или в программ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8362"/>
          <a:stretch>
            <a:fillRect/>
          </a:stretch>
        </p:blipFill>
        <p:spPr bwMode="auto">
          <a:xfrm>
            <a:off x="4986338" y="790575"/>
            <a:ext cx="3810000" cy="272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1" descr="Интернет-кабинет здорового ребенка.| ОГБУЗ Детская Клиническая Больница  ---- Смоленск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9113" y="4049713"/>
            <a:ext cx="3332162" cy="250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845131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"/>
          <p:cNvSpPr>
            <a:spLocks noChangeArrowheads="1"/>
          </p:cNvSpPr>
          <p:nvPr/>
        </p:nvSpPr>
        <p:spPr bwMode="auto">
          <a:xfrm>
            <a:off x="1543050" y="1484313"/>
            <a:ext cx="25511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Правило №3</a:t>
            </a: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27013" y="1963738"/>
            <a:ext cx="5184775" cy="397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endParaRPr lang="ru-RU"/>
          </a:p>
          <a:p>
            <a:pPr algn="ctr" eaLnBrk="0" hangingPunct="0">
              <a:buFont typeface="Wingdings" pitchFamily="2" charset="2"/>
              <a:buChar char="q"/>
            </a:pPr>
            <a:r>
              <a:rPr lang="ru-RU" sz="2400">
                <a:solidFill>
                  <a:srgbClr val="B0105C"/>
                </a:solidFill>
                <a:latin typeface="Times New Roman" pitchFamily="18" charset="0"/>
                <a:cs typeface="Times New Roman" pitchFamily="18" charset="0"/>
              </a:rPr>
              <a:t>Нежелательные письма от незнакомых людей называются </a:t>
            </a:r>
            <a:r>
              <a:rPr lang="ru-RU" sz="2400" b="1" i="1">
                <a:solidFill>
                  <a:srgbClr val="B0105C"/>
                </a:solidFill>
                <a:latin typeface="Times New Roman" pitchFamily="18" charset="0"/>
                <a:cs typeface="Times New Roman" pitchFamily="18" charset="0"/>
              </a:rPr>
              <a:t>«Спам». </a:t>
            </a:r>
            <a:r>
              <a:rPr lang="ru-RU" sz="2400">
                <a:solidFill>
                  <a:srgbClr val="B0105C"/>
                </a:solidFill>
                <a:latin typeface="Times New Roman" pitchFamily="18" charset="0"/>
                <a:cs typeface="Times New Roman" pitchFamily="18" charset="0"/>
              </a:rPr>
              <a:t>Если ты получил такое письмо, не отвечай на него. Если ты ответишь на подобное письмо, отправитель будет знать, что ты пользуешься своим электронным почтовым ящиком, и будет продолжать посылать тебе спам!</a:t>
            </a:r>
          </a:p>
          <a:p>
            <a:pPr eaLnBrk="0" hangingPunct="0"/>
            <a:endParaRPr lang="ru-RU"/>
          </a:p>
        </p:txBody>
      </p:sp>
      <p:pic>
        <p:nvPicPr>
          <p:cNvPr id="6" name="Picture 7" descr="Providers of the Top 20 Most SPAM Spreading Internet Networks - ISPreview U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0425" y="3621088"/>
            <a:ext cx="3024188" cy="302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9" descr="Ящик электронной почты Адрес электронной почты Компьютерные иконки Почтовый  спам, электронная почта, Разное, логотип, интернет png | Klipartz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92800" y="646113"/>
            <a:ext cx="3084513" cy="263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432973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"/>
          <p:cNvSpPr>
            <a:spLocks noChangeArrowheads="1"/>
          </p:cNvSpPr>
          <p:nvPr/>
        </p:nvSpPr>
        <p:spPr bwMode="auto">
          <a:xfrm>
            <a:off x="900113" y="1268413"/>
            <a:ext cx="254952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Правило №4</a:t>
            </a:r>
          </a:p>
        </p:txBody>
      </p:sp>
      <p:sp>
        <p:nvSpPr>
          <p:cNvPr id="5" name="Прямоугольник 2"/>
          <p:cNvSpPr>
            <a:spLocks noChangeArrowheads="1"/>
          </p:cNvSpPr>
          <p:nvPr/>
        </p:nvSpPr>
        <p:spPr bwMode="auto">
          <a:xfrm>
            <a:off x="611188" y="2276475"/>
            <a:ext cx="45720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buFont typeface="Wingdings" pitchFamily="2" charset="2"/>
              <a:buChar char="q"/>
            </a:pPr>
            <a:r>
              <a:rPr lang="ru-RU" sz="2400">
                <a:solidFill>
                  <a:srgbClr val="084C64"/>
                </a:solidFill>
                <a:latin typeface="Times New Roman" pitchFamily="18" charset="0"/>
                <a:cs typeface="Times New Roman" pitchFamily="18" charset="0"/>
              </a:rPr>
              <a:t>Если тебе пришло сообщение с незнакомого адреса, его лучше не открывать. Подобные письма могут содержать </a:t>
            </a:r>
            <a:r>
              <a:rPr lang="ru-RU" sz="2400" b="1" i="1">
                <a:solidFill>
                  <a:srgbClr val="084C64"/>
                </a:solidFill>
                <a:latin typeface="Times New Roman" pitchFamily="18" charset="0"/>
                <a:cs typeface="Times New Roman" pitchFamily="18" charset="0"/>
              </a:rPr>
              <a:t>вирусы</a:t>
            </a:r>
            <a:r>
              <a:rPr lang="ru-RU" sz="2400">
                <a:solidFill>
                  <a:srgbClr val="084C64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  <p:pic>
        <p:nvPicPr>
          <p:cNvPr id="6" name="Picture 7" descr="Как скачать файл из интернета и не схватить вирус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8888" y="3868738"/>
            <a:ext cx="3556000" cy="290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9" descr="Проверка сайта на вирусы | Интернет-агентство МАНГО Санкт-Петербург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99063" y="1989138"/>
            <a:ext cx="3751262" cy="2601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28789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"/>
          <p:cNvSpPr>
            <a:spLocks noChangeArrowheads="1"/>
          </p:cNvSpPr>
          <p:nvPr/>
        </p:nvSpPr>
        <p:spPr bwMode="auto">
          <a:xfrm>
            <a:off x="827088" y="908050"/>
            <a:ext cx="2551112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Правило №5</a:t>
            </a:r>
            <a:endParaRPr lang="ru-RU" sz="3200">
              <a:latin typeface="Franklin Gothic Book" pitchFamily="34" charset="0"/>
            </a:endParaRPr>
          </a:p>
        </p:txBody>
      </p:sp>
      <p:sp>
        <p:nvSpPr>
          <p:cNvPr id="5" name="Прямоугольник 2"/>
          <p:cNvSpPr>
            <a:spLocks noChangeArrowheads="1"/>
          </p:cNvSpPr>
          <p:nvPr/>
        </p:nvSpPr>
        <p:spPr bwMode="auto">
          <a:xfrm>
            <a:off x="611188" y="1628775"/>
            <a:ext cx="45720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buFont typeface="Wingdings" pitchFamily="2" charset="2"/>
              <a:buChar char="q"/>
            </a:pPr>
            <a:r>
              <a:rPr lang="ru-RU" sz="2400">
                <a:solidFill>
                  <a:srgbClr val="07465D"/>
                </a:solidFill>
                <a:latin typeface="Times New Roman" pitchFamily="18" charset="0"/>
                <a:cs typeface="Times New Roman" pitchFamily="18" charset="0"/>
              </a:rPr>
              <a:t>Если тебе приходят письма с неприятным и оскорбляющим тебя содержанием, если кто-то ведет себя в твоем отношении неподобающим образом, сообщи об этом взрослым!</a:t>
            </a:r>
          </a:p>
        </p:txBody>
      </p:sp>
      <p:pic>
        <p:nvPicPr>
          <p:cNvPr id="6" name="Picture 4" descr="Картинка 107 из 3243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4075" y="4192588"/>
            <a:ext cx="4086225" cy="23876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Picture 7" descr="Безопасный интернет | Электронный гражданин Нижегородской област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6825" y="257175"/>
            <a:ext cx="4040188" cy="348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345402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"/>
          <p:cNvSpPr>
            <a:spLocks noChangeArrowheads="1"/>
          </p:cNvSpPr>
          <p:nvPr/>
        </p:nvSpPr>
        <p:spPr bwMode="auto">
          <a:xfrm>
            <a:off x="468313" y="692150"/>
            <a:ext cx="2549525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Правило №6</a:t>
            </a:r>
            <a:endParaRPr lang="ru-RU" sz="3200">
              <a:latin typeface="Franklin Gothic Book" pitchFamily="34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68313" y="1277938"/>
            <a:ext cx="6840537" cy="323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endParaRPr lang="ru-RU"/>
          </a:p>
          <a:p>
            <a:pPr eaLnBrk="0" hangingPunct="0">
              <a:buFont typeface="Wingdings" pitchFamily="2" charset="2"/>
              <a:buChar char="q"/>
            </a:pPr>
            <a:r>
              <a:rPr lang="ru-RU" sz="2400">
                <a:solidFill>
                  <a:srgbClr val="B0105C"/>
                </a:solidFill>
                <a:latin typeface="Times New Roman" pitchFamily="18" charset="0"/>
                <a:cs typeface="Times New Roman" pitchFamily="18" charset="0"/>
              </a:rPr>
              <a:t>Если рядом с тобой нет взрослых, не встречайся в реальной жизни с людьми, с которыми ты познакомился в Интернете. </a:t>
            </a:r>
          </a:p>
          <a:p>
            <a:pPr eaLnBrk="0" hangingPunct="0"/>
            <a:r>
              <a:rPr lang="ru-RU" sz="2400">
                <a:solidFill>
                  <a:srgbClr val="B0105C"/>
                </a:solidFill>
                <a:latin typeface="Times New Roman" pitchFamily="18" charset="0"/>
                <a:cs typeface="Times New Roman" pitchFamily="18" charset="0"/>
              </a:rPr>
              <a:t>Если твой виртуальный друг действительно тот, за кого он себя выдает, он нормально отнесется к твоей заботе о </a:t>
            </a:r>
          </a:p>
          <a:p>
            <a:pPr eaLnBrk="0" hangingPunct="0"/>
            <a:r>
              <a:rPr lang="ru-RU" sz="2400">
                <a:solidFill>
                  <a:srgbClr val="B0105C"/>
                </a:solidFill>
                <a:latin typeface="Times New Roman" pitchFamily="18" charset="0"/>
                <a:cs typeface="Times New Roman" pitchFamily="18" charset="0"/>
              </a:rPr>
              <a:t>собственной безопасности!</a:t>
            </a:r>
          </a:p>
          <a:p>
            <a:pPr eaLnBrk="0" hangingPunct="0"/>
            <a:endParaRPr lang="ru-RU"/>
          </a:p>
        </p:txBody>
      </p:sp>
      <p:pic>
        <p:nvPicPr>
          <p:cNvPr id="6" name="Picture 7" descr="Памятка для детей «Безопасный Интернет» - Безопасность - Каталог файлов -  Детский сад - Журавлик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40200" y="4159250"/>
            <a:ext cx="4746625" cy="261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646646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"/>
          <p:cNvSpPr>
            <a:spLocks noChangeArrowheads="1"/>
          </p:cNvSpPr>
          <p:nvPr/>
        </p:nvSpPr>
        <p:spPr bwMode="auto">
          <a:xfrm>
            <a:off x="755650" y="404813"/>
            <a:ext cx="24479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Правило№7</a:t>
            </a:r>
            <a:endParaRPr lang="ru-RU" sz="3200">
              <a:latin typeface="Franklin Gothic Book" pitchFamily="34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38150" y="1214438"/>
            <a:ext cx="6510338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endParaRPr lang="ru-RU"/>
          </a:p>
          <a:p>
            <a:pPr eaLnBrk="0" hangingPunct="0">
              <a:buFont typeface="Wingdings" pitchFamily="2" charset="2"/>
              <a:buChar char="q"/>
            </a:pPr>
            <a:r>
              <a:rPr lang="ru-RU" sz="2400">
                <a:solidFill>
                  <a:srgbClr val="491BA5"/>
                </a:solidFill>
                <a:latin typeface="Times New Roman" pitchFamily="18" charset="0"/>
                <a:cs typeface="Times New Roman" pitchFamily="18" charset="0"/>
              </a:rPr>
              <a:t>Никогда не поздно рассказать взрослым, если тебя кто-то обидел или расстроил!</a:t>
            </a:r>
          </a:p>
          <a:p>
            <a:pPr eaLnBrk="0" hangingPunct="0"/>
            <a:endParaRPr lang="ru-RU" sz="2400">
              <a:solidFill>
                <a:srgbClr val="B0105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3" descr="Картинка 100 из 58382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125" r="3125"/>
          <a:stretch>
            <a:fillRect/>
          </a:stretch>
        </p:blipFill>
        <p:spPr bwMode="auto">
          <a:xfrm>
            <a:off x="438150" y="2970213"/>
            <a:ext cx="3870325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 descr="Безопасный интернет детям! Памятка для родителей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3438" y="3190875"/>
            <a:ext cx="4318000" cy="287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229986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787400"/>
            <a:ext cx="8964613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ru-RU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Следуй этим правилам каждый раз, когда «выходишь» в Интернет </a:t>
            </a:r>
            <a:endParaRPr lang="en-US" sz="40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 будь внимателен!</a:t>
            </a:r>
          </a:p>
        </p:txBody>
      </p:sp>
      <p:pic>
        <p:nvPicPr>
          <p:cNvPr id="5" name="Picture 5" descr="Безопасный интернет для дете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1050" y="3284538"/>
            <a:ext cx="4389438" cy="319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332653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0</TotalTime>
  <Words>67</Words>
  <Application>Microsoft Office PowerPoint</Application>
  <PresentationFormat>Экран (4:3)</PresentationFormat>
  <Paragraphs>27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Informatics</dc:creator>
  <cp:lastModifiedBy>user-05</cp:lastModifiedBy>
  <cp:revision>1</cp:revision>
  <dcterms:created xsi:type="dcterms:W3CDTF">2021-04-16T06:40:46Z</dcterms:created>
  <dcterms:modified xsi:type="dcterms:W3CDTF">2021-06-15T05:49:21Z</dcterms:modified>
</cp:coreProperties>
</file>