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3" r:id="rId10"/>
    <p:sldId id="262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77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77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77ADAF-1667-4C79-A9D5-13D45330E77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8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1F4D7-BD28-4FE9-9CF3-4836EF9BA16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1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9EFF-61E9-4AFF-BAF8-A74C6906075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75B2-3CEB-4F54-8B4A-44C84B43B7C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3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79AC-7531-49F3-873D-F2D43690369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0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9C7B-62AF-4132-82AD-ACC8B474EE8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9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8E5D-57F3-43B8-BCD2-5482751EDE8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3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BDF3-F0F4-4CB3-9C23-E2F3B6CFEA3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4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A85B-48FB-459B-9E87-65470F4A64C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E4595-8C40-4879-9B82-E951BF5247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C2A48-9AE8-4F78-AED7-79BB648297F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5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67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0A56D-8705-4990-A49C-3EF2DB50E10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67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67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6497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jpeg"/><Relationship Id="rId7" Type="http://schemas.openxmlformats.org/officeDocument/2006/relationships/image" Target="../media/image45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w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ost-78969-12091891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177" y="764704"/>
            <a:ext cx="4673600" cy="3505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2" descr="1194100543_1184964630_1181679215_b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332656"/>
            <a:ext cx="3505200" cy="3505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8" descr="gr1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505" y="4383460"/>
            <a:ext cx="2241892" cy="19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4044931"/>
            <a:ext cx="2358843" cy="26101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0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12493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736" y="3231084"/>
            <a:ext cx="3386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мышиный горошек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427" y="6149030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бешеный огурец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05" y="6237312"/>
            <a:ext cx="2685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герань луговая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Админ\Рабочий стол\Новая папка\Рисунок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" y="381985"/>
            <a:ext cx="2435870" cy="30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\Рабочий стол\Новая папка\Рисунок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82" y="331362"/>
            <a:ext cx="3708955" cy="30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дмин\Рабочий стол\Новая папка\Рисунок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5" y="3671203"/>
            <a:ext cx="3116819" cy="25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Админ\Рабочий стол\Новая папка\Рисунок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72" y="3673149"/>
            <a:ext cx="3190087" cy="27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липарты\еда раст\бешеный огурец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382" y="3591098"/>
            <a:ext cx="1572771" cy="1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2-tub-ru.yandex.net/i?id=39214743-10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7211"/>
            <a:ext cx="2178373" cy="26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2-tub-ru.yandex.net/i?id=120283253-29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173" y="1844824"/>
            <a:ext cx="2285054" cy="25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5-tub-ru.yandex.net/i?id=42867292-71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463" y="1905407"/>
            <a:ext cx="2240330" cy="26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0-tub-ru.yandex.net/i?id=235458853-5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6" y="5085184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3-tub-ru.yandex.net/i?id=304429367-01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224817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0-tub-ru.yandex.net/i?id=392326527-70-72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106" y="148550"/>
            <a:ext cx="1857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5-tub-ru.yandex.net/i?id=55371248-51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8889"/>
            <a:ext cx="2162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2-tub-ru.yandex.net/i?id=70193647-48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650" y="4510442"/>
            <a:ext cx="2543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8-tub-ru.yandex.net/i?id=100143393-25-72&amp;n=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61258"/>
            <a:ext cx="705692" cy="160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58015"/>
            <a:ext cx="1482502" cy="12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9914E-6 L -0.18524 0.02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97525E-7 L 0.35209 -0.20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0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164E-6 L -0.69323 0.383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00948 L 0.29722 -0.19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9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6995E-6 L -0.18021 -0.040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2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0895E-6 L -0.01041 -0.356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7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37913E-7 L 0.21233 0.26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46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плодов и семян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m7-tub-ru.yandex.net/i?id=486643969-00-72&amp;n=21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9F8FE"/>
              </a:clrFrom>
              <a:clrTo>
                <a:srgbClr val="F9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68760"/>
            <a:ext cx="3024336" cy="24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:\анимашки\анимашки\люди\aec03cfd465e15b1b1ca5143d82354a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174" y="1559319"/>
            <a:ext cx="2242457" cy="24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0-tub-ru.yandex.net/i?id=331861021-5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4221088"/>
            <a:ext cx="3303661" cy="2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MCj0428355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83373" y="1796541"/>
            <a:ext cx="1761801" cy="21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andelion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89911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семена кл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297" y="404664"/>
            <a:ext cx="2790825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_7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97" y="4040967"/>
            <a:ext cx="2020342" cy="2693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 descr="10_11694164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3057" y="4005064"/>
            <a:ext cx="2015351" cy="263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30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еп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38572"/>
            <a:ext cx="2195736" cy="2937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9" descr="rep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7494" y="404664"/>
            <a:ext cx="4280175" cy="28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8" descr="pict008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3618805"/>
            <a:ext cx="2078477" cy="2770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1" descr="череда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3522686"/>
            <a:ext cx="1979712" cy="2866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Helen\Desktop\Новая папка\0_1b2c4_6314a576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4202319"/>
            <a:ext cx="2563063" cy="193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0-tub-ru.yandex.net/i?id=168869597-33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" y="4624235"/>
            <a:ext cx="2200721" cy="1765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кокос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62" y="4940479"/>
            <a:ext cx="1031049" cy="16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клипарты\еда раст\pal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286"/>
            <a:ext cx="1800200" cy="21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клипарты\еда раст\косовая пальм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707" y="3188148"/>
            <a:ext cx="1673440" cy="24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568" y="2348880"/>
            <a:ext cx="120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charset="0"/>
                <a:cs typeface="Arial" charset="0"/>
              </a:rPr>
              <a:t>лотос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8606" y="2289531"/>
            <a:ext cx="116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charset="0"/>
                <a:cs typeface="Arial" charset="0"/>
              </a:rPr>
              <a:t>рогоз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20459" y="2355059"/>
            <a:ext cx="1244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charset="0"/>
                <a:cs typeface="Arial" charset="0"/>
              </a:rPr>
              <a:t>ольха</a:t>
            </a:r>
          </a:p>
        </p:txBody>
      </p:sp>
      <p:pic>
        <p:nvPicPr>
          <p:cNvPr id="2050" name="Picture 2" descr="C:\Documents and Settings\Админ\Рабочий стол\Новая папка\Рисунок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6" y="496614"/>
            <a:ext cx="2369007" cy="18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\Рабочий стол\Новая папка\Рисунок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8982"/>
            <a:ext cx="2387907" cy="17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\Рабочий стол\Новая папка\Рисунок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94" y="585720"/>
            <a:ext cx="2384037" cy="17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дмин\Рабочий стол\Новая папка\Рисунок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6" y="3233104"/>
            <a:ext cx="3855861" cy="28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23528" y="404664"/>
            <a:ext cx="2867487" cy="1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866730"/>
            <a:ext cx="3672408" cy="35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4248" y="3608461"/>
            <a:ext cx="2142266" cy="26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g011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6F7F2"/>
              </a:clrFrom>
              <a:clrTo>
                <a:srgbClr val="F6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509120"/>
            <a:ext cx="2263684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015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1F0F8"/>
              </a:clrFrom>
              <a:clrTo>
                <a:srgbClr val="F1F0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48827"/>
            <a:ext cx="2129245" cy="129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im0-tub-ru.yandex.net/i?id=113346786-4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75" y="1989138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52586 0.306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4323 0.462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32848 -0.662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осень (6)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19256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308225" cy="17224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5" name="Picture 7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199063"/>
            <a:ext cx="2220913" cy="16589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MCAN01339_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863" y="4411663"/>
            <a:ext cx="17351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Picture 9" descr="MCj0157181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2693987" cy="2051050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MCj04108150000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1914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822" y="1999937"/>
            <a:ext cx="2715791" cy="19076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0" name="WordArt 1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996633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Georgia"/>
              </a:rPr>
              <a:t>Кто поможет?</a:t>
            </a:r>
          </a:p>
        </p:txBody>
      </p:sp>
    </p:spTree>
    <p:extLst>
      <p:ext uri="{BB962C8B-B14F-4D97-AF65-F5344CB8AC3E}">
        <p14:creationId xmlns:p14="http://schemas.microsoft.com/office/powerpoint/2010/main" val="786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5607E-7 L -0.12604 0.44046 " pathEditMode="relative" ptsTypes="AA">
                                      <p:cBhvr>
                                        <p:cTn id="65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1 0.00393 L -0.75937 -0.36301 " pathEditMode="relative" ptsTypes="AA">
                                      <p:cBhvr>
                                        <p:cTn id="67" dur="2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77457E-6 L -0.38577 -0.11537 " pathEditMode="relative" ptsTypes="AA">
                                      <p:cBhvr>
                                        <p:cTn id="69" dur="2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9 0.037 L 0.6507 0.25711 " pathEditMode="relative" ptsTypes="AA">
                                      <p:cBhvr>
                                        <p:cTn id="7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09249E-7 L 0.28351 -0.25156 " pathEditMode="relative" ptsTypes="AA">
                                      <p:cBhvr>
                                        <p:cTn id="73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ojka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3472284"/>
            <a:ext cx="2736304" cy="285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1213819859_crossbill-feeding-on-fir-c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3546981"/>
            <a:ext cx="2935295" cy="283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\Рабочий стол\Новая папка\Рисунок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6" y="620688"/>
            <a:ext cx="3953024" cy="23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\Рабочий стол\Новая папка\Рисунок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95" y="334507"/>
            <a:ext cx="2376264" cy="29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17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va.dnk</cp:lastModifiedBy>
  <cp:revision>59</cp:revision>
  <dcterms:created xsi:type="dcterms:W3CDTF">2013-10-26T16:13:17Z</dcterms:created>
  <dcterms:modified xsi:type="dcterms:W3CDTF">2019-11-02T15:26:41Z</dcterms:modified>
</cp:coreProperties>
</file>