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3" r:id="rId4"/>
    <p:sldId id="267" r:id="rId5"/>
    <p:sldId id="268" r:id="rId6"/>
    <p:sldId id="269" r:id="rId7"/>
    <p:sldId id="270" r:id="rId8"/>
    <p:sldId id="271" r:id="rId9"/>
    <p:sldId id="272" r:id="rId10"/>
    <p:sldId id="265" r:id="rId11"/>
    <p:sldId id="264" r:id="rId12"/>
    <p:sldId id="263" r:id="rId13"/>
    <p:sldId id="258" r:id="rId14"/>
    <p:sldId id="259" r:id="rId15"/>
    <p:sldId id="260" r:id="rId16"/>
    <p:sldId id="261" r:id="rId17"/>
    <p:sldId id="262" r:id="rId18"/>
    <p:sldId id="266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7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9991"/>
            <a:ext cx="8715436" cy="652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ebpark.ru/uploads52/080731/mother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643998" cy="656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webpark.ru/uploads52/080731/mother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8416953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3069133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50085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ther-&amp;-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webpark.ru/uploads52/080731/mother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142852"/>
            <a:ext cx="8702705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56c0609933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500042"/>
            <a:ext cx="557216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912657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6858048" cy="639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webpark.ru/uploads52/080731/mothe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14290"/>
            <a:ext cx="8774143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5-tub-ru.yandex.net/i?id=273425090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70"/>
            <a:ext cx="471490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rube.ru/uploads/posts/2009-12/thumbs/126106623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78674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428652"/>
            <a:ext cx="1057275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inixy.ru/pics3/20081114/mama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3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rinixy.ru/pics3/20081114/mama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0"/>
            <a:ext cx="8988425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rinixy.ru/pics3/20081114/mama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57" y="285728"/>
            <a:ext cx="8059795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rinixy.ru/pics3/20081114/mama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14289"/>
            <a:ext cx="8631267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rinixy.ru/pics3/20081114/mama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14290"/>
            <a:ext cx="785818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риемная мама для ежат (17 фото + виде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428604"/>
            <a:ext cx="863126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Ангелина</cp:lastModifiedBy>
  <cp:revision>25</cp:revision>
  <dcterms:created xsi:type="dcterms:W3CDTF">2012-11-16T19:56:27Z</dcterms:created>
  <dcterms:modified xsi:type="dcterms:W3CDTF">2019-08-22T06:28:31Z</dcterms:modified>
</cp:coreProperties>
</file>