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0" r:id="rId2"/>
    <p:sldId id="256" r:id="rId3"/>
    <p:sldId id="271" r:id="rId4"/>
    <p:sldId id="257" r:id="rId5"/>
    <p:sldId id="272" r:id="rId6"/>
    <p:sldId id="26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74" r:id="rId16"/>
    <p:sldId id="266" r:id="rId17"/>
    <p:sldId id="275" r:id="rId18"/>
    <p:sldId id="267" r:id="rId19"/>
    <p:sldId id="276" r:id="rId20"/>
    <p:sldId id="268" r:id="rId21"/>
    <p:sldId id="277" r:id="rId22"/>
    <p:sldId id="26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Игра: </a:t>
            </a:r>
            <a:r>
              <a:rPr lang="ru-RU" dirty="0" smtClean="0"/>
              <a:t>«Пентагон»</a:t>
            </a:r>
            <a:br>
              <a:rPr lang="ru-RU" dirty="0" smtClean="0"/>
            </a:br>
            <a:r>
              <a:rPr lang="ru-RU" dirty="0" smtClean="0"/>
              <a:t>Тема: </a:t>
            </a:r>
            <a:r>
              <a:rPr lang="ru-RU" dirty="0" smtClean="0"/>
              <a:t>«Великая Отечественная Война»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Епифанова Е.П.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Имя этого человека известно каждому жителю бывшего Советского Союза.</a:t>
            </a:r>
          </a:p>
          <a:p>
            <a:r>
              <a:rPr lang="ru-RU" dirty="0" smtClean="0"/>
              <a:t>2. В детстве был очень болезненным и хилым, но всегда мечтал о небе.</a:t>
            </a:r>
          </a:p>
          <a:p>
            <a:r>
              <a:rPr lang="ru-RU" dirty="0" smtClean="0"/>
              <a:t>3. Ему дважды в жизни пришлось доказывать медкомиссии, что он может летать. Для этого однажды ему пришлось даже танцевать.</a:t>
            </a:r>
          </a:p>
          <a:p>
            <a:r>
              <a:rPr lang="ru-RU" dirty="0" smtClean="0"/>
              <a:t>4. Легендарный летчик, который после ампутации ног вернулся в строй и сбил семь самолетов неприятеля. Участвовал в сражении на Курской дуге.</a:t>
            </a:r>
          </a:p>
          <a:p>
            <a:r>
              <a:rPr lang="ru-RU" dirty="0" smtClean="0"/>
              <a:t>5. «Повесть о настоящем человеке» Бориса Полевого – это произведение о нем.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Маресьев</a:t>
            </a:r>
            <a:endParaRPr lang="ru-RU" dirty="0"/>
          </a:p>
        </p:txBody>
      </p:sp>
      <p:pic>
        <p:nvPicPr>
          <p:cNvPr id="4" name="Содержимое 3" descr="slide-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9848" y="1699196"/>
            <a:ext cx="6242304" cy="4675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Первая женщина, удостоенная звания Героя Советского Союза (посмертно).</a:t>
            </a:r>
          </a:p>
          <a:p>
            <a:r>
              <a:rPr lang="ru-RU" dirty="0" smtClean="0"/>
              <a:t>2. Она стала для советского народа и для России таким же примером патриотизма с готовностью к самопожертвованию, как для французов – Жанна</a:t>
            </a:r>
            <a:r>
              <a:rPr lang="en-US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, </a:t>
            </a:r>
            <a:r>
              <a:rPr lang="ru-RU" dirty="0" err="1" smtClean="0"/>
              <a:t>Арк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Перед смертью произнесла легендарную речь, призывая жителей села бороться с фашистами и не бояться смерти.</a:t>
            </a:r>
          </a:p>
          <a:p>
            <a:r>
              <a:rPr lang="ru-RU" dirty="0" smtClean="0"/>
              <a:t>4. Фотографии ее пыток и казни стали ярким свидетельством фашистских злодеяний и жестокости.</a:t>
            </a:r>
          </a:p>
          <a:p>
            <a:r>
              <a:rPr lang="ru-RU" dirty="0" smtClean="0"/>
              <a:t>5. Целый месяц тело партизанки висело на виселице с табличкой «ПОДЖИГАТЕЛЬ».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Зоя Космодемьянская</a:t>
            </a:r>
            <a:endParaRPr lang="ru-RU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6589208" cy="4941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События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Мужеству жителей города, живших в этот период, была посвящена 7 симфония Д.Д. Шостаковича.</a:t>
            </a:r>
          </a:p>
          <a:p>
            <a:r>
              <a:rPr lang="ru-RU" sz="2400" dirty="0" smtClean="0"/>
              <a:t>Символом периода стал метроном, разный ритм которого сигнализировал воздушную тревогу и отбой. Его стук называли «Биением Сердца».</a:t>
            </a:r>
          </a:p>
          <a:p>
            <a:r>
              <a:rPr lang="ru-RU" sz="2400" dirty="0" smtClean="0"/>
              <a:t>В этот период продолжали работать 50 заводов города и выпускать оружие и водные суда и подводные лодки.</a:t>
            </a:r>
          </a:p>
          <a:p>
            <a:r>
              <a:rPr lang="ru-RU" sz="2400" dirty="0" smtClean="0"/>
              <a:t>В знак благодарности на Малой Садовой улице появился памятник коту </a:t>
            </a:r>
            <a:r>
              <a:rPr lang="ru-RU" sz="2400" dirty="0" err="1" smtClean="0"/>
              <a:t>Елесею</a:t>
            </a:r>
            <a:r>
              <a:rPr lang="ru-RU" sz="2400" dirty="0" smtClean="0"/>
              <a:t> и кошке Василисе.</a:t>
            </a:r>
          </a:p>
          <a:p>
            <a:r>
              <a:rPr lang="ru-RU" sz="2400" dirty="0" smtClean="0"/>
              <a:t>Для спасения жителей была проложена «Дорога Жизни».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Ленинград</a:t>
            </a:r>
            <a:endParaRPr lang="ru-RU" dirty="0"/>
          </a:p>
        </p:txBody>
      </p:sp>
      <p:pic>
        <p:nvPicPr>
          <p:cNvPr id="4" name="Содержимое 3" descr="8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0443" y="1600200"/>
            <a:ext cx="642111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Событие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Тактика советских войск – измотать противника мощной обороной, а затем перейти в контрнаступление.</a:t>
            </a:r>
          </a:p>
          <a:p>
            <a:r>
              <a:rPr lang="ru-RU" sz="2800" dirty="0" smtClean="0"/>
              <a:t>Победа в этом сражении приблизила открытие второго фронта.</a:t>
            </a:r>
          </a:p>
          <a:p>
            <a:r>
              <a:rPr lang="ru-RU" sz="2800" dirty="0" smtClean="0"/>
              <a:t>Были освобождены Орел и Белгород, в честь чего в Москве, впервые за время войны, прошел салют из 100 орудий.</a:t>
            </a:r>
          </a:p>
          <a:p>
            <a:r>
              <a:rPr lang="ru-RU" sz="2800" dirty="0" smtClean="0"/>
              <a:t>Победа в этой битве перевернула ход войны.</a:t>
            </a:r>
          </a:p>
          <a:p>
            <a:r>
              <a:rPr lang="ru-RU" sz="2800" dirty="0" smtClean="0"/>
              <a:t>Сражение продолжалось с 5 июля, по 23 августа 43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Событие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Этому событию посвящено стихотворение А.Твардовского «Рассказ танкиста»</a:t>
            </a:r>
          </a:p>
          <a:p>
            <a:r>
              <a:rPr lang="ru-RU" sz="2800" dirty="0" smtClean="0"/>
              <a:t>Эта битва длилась 200 дней и ночей.</a:t>
            </a:r>
          </a:p>
          <a:p>
            <a:r>
              <a:rPr lang="ru-RU" sz="2800" dirty="0" smtClean="0"/>
              <a:t>Погибло более миллиона людей, разгромлены 5 армий противника, 91000 взяты в плен.</a:t>
            </a:r>
          </a:p>
          <a:p>
            <a:r>
              <a:rPr lang="ru-RU" sz="2800" dirty="0" smtClean="0"/>
              <a:t>В память был воздвигнут комплекс памятников «Мамаев Курган».</a:t>
            </a:r>
          </a:p>
          <a:p>
            <a:r>
              <a:rPr lang="ru-RU" sz="2800" dirty="0" smtClean="0"/>
              <a:t>Битва происходила на территории 4 областей РСФСР с 17июля 1942 г по 2 февраля 1943г.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9" y="192567"/>
            <a:ext cx="8240850" cy="6180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56"/>
            <a:ext cx="8229600" cy="23966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композиции памятника использовано изображение птицы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1.Эта птица для многих символизирует солдат, не вернувшихся с войны.</a:t>
            </a:r>
          </a:p>
          <a:p>
            <a:r>
              <a:rPr lang="ru-RU" dirty="0" smtClean="0"/>
              <a:t>2.Крик этой птицы навевает грусть.</a:t>
            </a:r>
          </a:p>
          <a:p>
            <a:r>
              <a:rPr lang="ru-RU" dirty="0" smtClean="0"/>
              <a:t>3.Существует песня о войне с таким названием.</a:t>
            </a:r>
          </a:p>
          <a:p>
            <a:r>
              <a:rPr lang="ru-RU" dirty="0" smtClean="0"/>
              <a:t>4.«Мне кажется порою, что солдаты,</a:t>
            </a:r>
          </a:p>
          <a:p>
            <a:pPr>
              <a:buNone/>
            </a:pPr>
            <a:r>
              <a:rPr lang="ru-RU" dirty="0" smtClean="0"/>
              <a:t>     С кровавых не пришедшие полей,</a:t>
            </a:r>
          </a:p>
          <a:p>
            <a:pPr>
              <a:buNone/>
            </a:pPr>
            <a:r>
              <a:rPr lang="ru-RU" dirty="0" smtClean="0"/>
              <a:t>     Не в землю нашу полегли когда-то,</a:t>
            </a:r>
          </a:p>
          <a:p>
            <a:pPr>
              <a:buNone/>
            </a:pPr>
            <a:r>
              <a:rPr lang="ru-RU" dirty="0" smtClean="0"/>
              <a:t>     А превратились в белых…»</a:t>
            </a:r>
          </a:p>
          <a:p>
            <a:r>
              <a:rPr lang="ru-RU" dirty="0" smtClean="0"/>
              <a:t>5.Эта птица, сделанная из бумаги, стала символом воли к жизни у японцев.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1.Выпускался на  тракторном заводе, который в 1941году был эвакуирован в Нижний Тагил.</a:t>
            </a:r>
          </a:p>
          <a:p>
            <a:r>
              <a:rPr lang="ru-RU" dirty="0" smtClean="0"/>
              <a:t>2.Вес этой техники 24 тонны.</a:t>
            </a:r>
          </a:p>
          <a:p>
            <a:r>
              <a:rPr lang="ru-RU" dirty="0" smtClean="0"/>
              <a:t>3.Конструктором этой техники был М. Кошкин.</a:t>
            </a:r>
          </a:p>
          <a:p>
            <a:r>
              <a:rPr lang="ru-RU" dirty="0" smtClean="0"/>
              <a:t>4.Предшественником этой техники был танк А-20.</a:t>
            </a:r>
          </a:p>
          <a:p>
            <a:r>
              <a:rPr lang="ru-RU" dirty="0" smtClean="0"/>
              <a:t>5.Самый знаменитый танк, дошёл до Берлина.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 -34</a:t>
            </a:r>
            <a:endParaRPr lang="ru-RU" dirty="0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1.Эта дата установлена указом Президиума Верховного Совета СССР.</a:t>
            </a:r>
          </a:p>
          <a:p>
            <a:r>
              <a:rPr lang="ru-RU" dirty="0" smtClean="0"/>
              <a:t> 2.Пышное празднование продолжалось лишь на протяжении трёх лет после окончания этого события.</a:t>
            </a:r>
          </a:p>
          <a:p>
            <a:r>
              <a:rPr lang="ru-RU" dirty="0" smtClean="0"/>
              <a:t>3.В 1965 г. Л.И. Брежнев в честь 20-ти летнего юбилея возобновил в этот день парад и салют.</a:t>
            </a:r>
          </a:p>
          <a:p>
            <a:r>
              <a:rPr lang="ru-RU" dirty="0" smtClean="0"/>
              <a:t>4.Ежегодно в этот день проходит парад военной техники.</a:t>
            </a:r>
          </a:p>
          <a:p>
            <a:r>
              <a:rPr lang="ru-RU" dirty="0" smtClean="0"/>
              <a:t>5.В 2019 году отмечается 74-годовщина этого события.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tol.com.ua-2236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808160" cy="6097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«Журавли»</a:t>
            </a:r>
            <a:endParaRPr lang="ru-RU" dirty="0"/>
          </a:p>
        </p:txBody>
      </p:sp>
      <p:pic>
        <p:nvPicPr>
          <p:cNvPr id="4" name="Содержимое 3" descr="big-58175a97ff93676838022b8b-581795981a2f0-1c1f5c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Скульпту́ра</a:t>
            </a:r>
            <a:r>
              <a:rPr lang="ru-RU" sz="2800" dirty="0" smtClean="0"/>
              <a:t>— композиционный центр памятника-ансамбля «Героям Сталинградской битвы»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 1.Это работа скульптора Е. В. Вучетича и инженера Н. В. Никитина.</a:t>
            </a:r>
          </a:p>
          <a:p>
            <a:r>
              <a:rPr lang="ru-RU" sz="2400" dirty="0" smtClean="0"/>
              <a:t>2.Одна из самых высоких статуй мира, в течение  22 лет после возведения.</a:t>
            </a:r>
          </a:p>
          <a:p>
            <a:r>
              <a:rPr lang="ru-RU" sz="2400" dirty="0" smtClean="0"/>
              <a:t> 3.Один из символов скульптуры -меч, выкованный на берегу Урала, потом был поднят в Сталинграде и опущен после Победы в Берлине.</a:t>
            </a:r>
          </a:p>
          <a:p>
            <a:r>
              <a:rPr lang="ru-RU" sz="2400" dirty="0" smtClean="0"/>
              <a:t>4.Представляет собой многометровую фигуру женщины, шагнувшей вперёд с поднятым мечом.</a:t>
            </a:r>
          </a:p>
          <a:p>
            <a:r>
              <a:rPr lang="ru-RU" sz="2400" dirty="0" smtClean="0"/>
              <a:t>5.Статуя является аллегорическим образом Родины, зовущей своих сыновей на битву с врагом.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«Родина – мать зовет!»</a:t>
            </a:r>
            <a:endParaRPr lang="ru-RU" dirty="0"/>
          </a:p>
        </p:txBody>
      </p:sp>
      <p:pic>
        <p:nvPicPr>
          <p:cNvPr id="4" name="Содержимое 3" descr="17c41a9a5da50e97ba38dec5fa5216a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2122" y="1600200"/>
            <a:ext cx="7317755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Памятник- символ победы над фашизмом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1.Создатели памятника - скульптор Вучетич, Белопольский.</a:t>
            </a:r>
          </a:p>
          <a:p>
            <a:r>
              <a:rPr lang="ru-RU" dirty="0" smtClean="0"/>
              <a:t>2.Открыт 8 мая 1949 г.</a:t>
            </a:r>
          </a:p>
          <a:p>
            <a:r>
              <a:rPr lang="ru-RU" dirty="0" smtClean="0"/>
              <a:t>3. Установлен в </a:t>
            </a:r>
            <a:r>
              <a:rPr lang="ru-RU" dirty="0" err="1" smtClean="0"/>
              <a:t>Трептов</a:t>
            </a:r>
            <a:r>
              <a:rPr lang="ru-RU" dirty="0" smtClean="0"/>
              <a:t> - парке в Берлине</a:t>
            </a:r>
          </a:p>
          <a:p>
            <a:r>
              <a:rPr lang="ru-RU" dirty="0" smtClean="0"/>
              <a:t>4. В правой руке солдата – меч, опущенный вниз, как символ окончания войны.</a:t>
            </a:r>
          </a:p>
          <a:p>
            <a:r>
              <a:rPr lang="ru-RU" dirty="0" smtClean="0"/>
              <a:t>5. Левой рукой солдат прижимает к груди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«Воин – освободитель»</a:t>
            </a:r>
            <a:endParaRPr lang="ru-RU" dirty="0"/>
          </a:p>
        </p:txBody>
      </p:sp>
      <p:pic>
        <p:nvPicPr>
          <p:cNvPr id="4" name="Содержимое 3" descr="68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480906"/>
            <a:ext cx="4071966" cy="5106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Воспитанник детского дома, попал на войну в 18-летнем возрасте.</a:t>
            </a:r>
          </a:p>
          <a:p>
            <a:r>
              <a:rPr lang="ru-RU" dirty="0" smtClean="0"/>
              <a:t>2. Свой подвиг совершил на третий день после попадания на фронт.</a:t>
            </a:r>
          </a:p>
          <a:p>
            <a:r>
              <a:rPr lang="ru-RU" dirty="0" smtClean="0"/>
              <a:t>3. Стал первым Советским воином, зачисленным навечно в списки военной части.</a:t>
            </a:r>
          </a:p>
          <a:p>
            <a:r>
              <a:rPr lang="ru-RU" dirty="0" smtClean="0"/>
              <a:t>4. Ему было установлено 20 памятников, в том числе в Латвии и ГДР.</a:t>
            </a:r>
          </a:p>
          <a:p>
            <a:r>
              <a:rPr lang="ru-RU" dirty="0" smtClean="0"/>
              <a:t>5.Закрыл телом амбразуру пулеметного дзота гитлеровцев.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Матросов</a:t>
            </a:r>
            <a:endParaRPr lang="ru-RU" dirty="0"/>
          </a:p>
        </p:txBody>
      </p:sp>
      <p:pic>
        <p:nvPicPr>
          <p:cNvPr id="4" name="Содержимое 3" descr="0007-007-Aleksandr-Matroso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742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Игра: «Пентагон» Тема: «Великая Отечественная Война»</vt:lpstr>
      <vt:lpstr>  В композиции памятника использовано изображение птицы </vt:lpstr>
      <vt:lpstr>«Журавли»</vt:lpstr>
      <vt:lpstr>Скульпту́ра— композиционный центр памятника-ансамбля «Героям Сталинградской битвы» </vt:lpstr>
      <vt:lpstr>«Родина – мать зовет!»</vt:lpstr>
      <vt:lpstr> Памятник- символ победы над фашизмом</vt:lpstr>
      <vt:lpstr>«Воин – освободитель»</vt:lpstr>
      <vt:lpstr>Герои Великой Отечественной Войны</vt:lpstr>
      <vt:lpstr>Александр Матросов</vt:lpstr>
      <vt:lpstr>Герои Великой Отечественной Войны</vt:lpstr>
      <vt:lpstr>Алексей Маресьев</vt:lpstr>
      <vt:lpstr>Герои Великой Отечественной Войны</vt:lpstr>
      <vt:lpstr>Зоя Космодемьянская</vt:lpstr>
      <vt:lpstr>События Великой Отечественной войны</vt:lpstr>
      <vt:lpstr>Ленинград</vt:lpstr>
      <vt:lpstr>Событие Великой Отечественной Войны</vt:lpstr>
      <vt:lpstr>Слайд 17</vt:lpstr>
      <vt:lpstr>Событие Великой Отечественной Войны</vt:lpstr>
      <vt:lpstr>Слайд 19</vt:lpstr>
      <vt:lpstr>Техника ВОВ</vt:lpstr>
      <vt:lpstr>Т -34</vt:lpstr>
      <vt:lpstr>Событие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 композиции  памятника использовано изображение этой птицы </dc:title>
  <dc:creator>НИПКиПРО</dc:creator>
  <cp:lastModifiedBy>user</cp:lastModifiedBy>
  <cp:revision>12</cp:revision>
  <dcterms:created xsi:type="dcterms:W3CDTF">2019-04-25T03:33:11Z</dcterms:created>
  <dcterms:modified xsi:type="dcterms:W3CDTF">2021-02-08T02:29:48Z</dcterms:modified>
</cp:coreProperties>
</file>