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2" r:id="rId4"/>
    <p:sldId id="257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58" r:id="rId18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14E"/>
    <a:srgbClr val="F09EAC"/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1" d="100"/>
          <a:sy n="141" d="100"/>
        </p:scale>
        <p:origin x="-774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6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6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0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3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5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51520" y="1619866"/>
            <a:ext cx="2482368" cy="3637700"/>
            <a:chOff x="323527" y="1544419"/>
            <a:chExt cx="2561035" cy="3648802"/>
          </a:xfrm>
        </p:grpSpPr>
        <p:sp>
          <p:nvSpPr>
            <p:cNvPr id="6" name="Полилиния 5"/>
            <p:cNvSpPr/>
            <p:nvPr/>
          </p:nvSpPr>
          <p:spPr>
            <a:xfrm>
              <a:off x="2079171" y="3886200"/>
              <a:ext cx="762850" cy="892629"/>
            </a:xfrm>
            <a:custGeom>
              <a:avLst/>
              <a:gdLst>
                <a:gd name="connsiteX0" fmla="*/ 544286 w 762850"/>
                <a:gd name="connsiteY0" fmla="*/ 54429 h 892629"/>
                <a:gd name="connsiteX1" fmla="*/ 544286 w 762850"/>
                <a:gd name="connsiteY1" fmla="*/ 54429 h 892629"/>
                <a:gd name="connsiteX2" fmla="*/ 642258 w 762850"/>
                <a:gd name="connsiteY2" fmla="*/ 32657 h 892629"/>
                <a:gd name="connsiteX3" fmla="*/ 674915 w 762850"/>
                <a:gd name="connsiteY3" fmla="*/ 21771 h 892629"/>
                <a:gd name="connsiteX4" fmla="*/ 729343 w 762850"/>
                <a:gd name="connsiteY4" fmla="*/ 32657 h 892629"/>
                <a:gd name="connsiteX5" fmla="*/ 751115 w 762850"/>
                <a:gd name="connsiteY5" fmla="*/ 54429 h 892629"/>
                <a:gd name="connsiteX6" fmla="*/ 751115 w 762850"/>
                <a:gd name="connsiteY6" fmla="*/ 163286 h 892629"/>
                <a:gd name="connsiteX7" fmla="*/ 696686 w 762850"/>
                <a:gd name="connsiteY7" fmla="*/ 206829 h 892629"/>
                <a:gd name="connsiteX8" fmla="*/ 642258 w 762850"/>
                <a:gd name="connsiteY8" fmla="*/ 283029 h 892629"/>
                <a:gd name="connsiteX9" fmla="*/ 609600 w 762850"/>
                <a:gd name="connsiteY9" fmla="*/ 337457 h 892629"/>
                <a:gd name="connsiteX10" fmla="*/ 598715 w 762850"/>
                <a:gd name="connsiteY10" fmla="*/ 370114 h 892629"/>
                <a:gd name="connsiteX11" fmla="*/ 576943 w 762850"/>
                <a:gd name="connsiteY11" fmla="*/ 391886 h 892629"/>
                <a:gd name="connsiteX12" fmla="*/ 555172 w 762850"/>
                <a:gd name="connsiteY12" fmla="*/ 424543 h 892629"/>
                <a:gd name="connsiteX13" fmla="*/ 544286 w 762850"/>
                <a:gd name="connsiteY13" fmla="*/ 457200 h 892629"/>
                <a:gd name="connsiteX14" fmla="*/ 511629 w 762850"/>
                <a:gd name="connsiteY14" fmla="*/ 478971 h 892629"/>
                <a:gd name="connsiteX15" fmla="*/ 500743 w 762850"/>
                <a:gd name="connsiteY15" fmla="*/ 511629 h 892629"/>
                <a:gd name="connsiteX16" fmla="*/ 511629 w 762850"/>
                <a:gd name="connsiteY16" fmla="*/ 620486 h 892629"/>
                <a:gd name="connsiteX17" fmla="*/ 555172 w 762850"/>
                <a:gd name="connsiteY17" fmla="*/ 674914 h 892629"/>
                <a:gd name="connsiteX18" fmla="*/ 576943 w 762850"/>
                <a:gd name="connsiteY18" fmla="*/ 707571 h 892629"/>
                <a:gd name="connsiteX19" fmla="*/ 566058 w 762850"/>
                <a:gd name="connsiteY19" fmla="*/ 772886 h 892629"/>
                <a:gd name="connsiteX20" fmla="*/ 511629 w 762850"/>
                <a:gd name="connsiteY20" fmla="*/ 805543 h 892629"/>
                <a:gd name="connsiteX21" fmla="*/ 446315 w 762850"/>
                <a:gd name="connsiteY21" fmla="*/ 838200 h 892629"/>
                <a:gd name="connsiteX22" fmla="*/ 424543 w 762850"/>
                <a:gd name="connsiteY22" fmla="*/ 859971 h 892629"/>
                <a:gd name="connsiteX23" fmla="*/ 370115 w 762850"/>
                <a:gd name="connsiteY23" fmla="*/ 870857 h 892629"/>
                <a:gd name="connsiteX24" fmla="*/ 261258 w 762850"/>
                <a:gd name="connsiteY24" fmla="*/ 892629 h 892629"/>
                <a:gd name="connsiteX25" fmla="*/ 185058 w 762850"/>
                <a:gd name="connsiteY25" fmla="*/ 881743 h 892629"/>
                <a:gd name="connsiteX26" fmla="*/ 119743 w 762850"/>
                <a:gd name="connsiteY26" fmla="*/ 827314 h 892629"/>
                <a:gd name="connsiteX27" fmla="*/ 97972 w 762850"/>
                <a:gd name="connsiteY27" fmla="*/ 794657 h 892629"/>
                <a:gd name="connsiteX28" fmla="*/ 54429 w 762850"/>
                <a:gd name="connsiteY28" fmla="*/ 751114 h 892629"/>
                <a:gd name="connsiteX29" fmla="*/ 21772 w 762850"/>
                <a:gd name="connsiteY29" fmla="*/ 685800 h 892629"/>
                <a:gd name="connsiteX30" fmla="*/ 0 w 762850"/>
                <a:gd name="connsiteY30" fmla="*/ 598714 h 892629"/>
                <a:gd name="connsiteX31" fmla="*/ 32658 w 762850"/>
                <a:gd name="connsiteY31" fmla="*/ 391886 h 892629"/>
                <a:gd name="connsiteX32" fmla="*/ 76200 w 762850"/>
                <a:gd name="connsiteY32" fmla="*/ 337457 h 892629"/>
                <a:gd name="connsiteX33" fmla="*/ 119743 w 762850"/>
                <a:gd name="connsiteY33" fmla="*/ 293914 h 892629"/>
                <a:gd name="connsiteX34" fmla="*/ 130629 w 762850"/>
                <a:gd name="connsiteY34" fmla="*/ 261257 h 892629"/>
                <a:gd name="connsiteX35" fmla="*/ 174172 w 762850"/>
                <a:gd name="connsiteY35" fmla="*/ 206829 h 892629"/>
                <a:gd name="connsiteX36" fmla="*/ 217715 w 762850"/>
                <a:gd name="connsiteY36" fmla="*/ 152400 h 892629"/>
                <a:gd name="connsiteX37" fmla="*/ 239486 w 762850"/>
                <a:gd name="connsiteY37" fmla="*/ 119743 h 892629"/>
                <a:gd name="connsiteX38" fmla="*/ 304800 w 762850"/>
                <a:gd name="connsiteY38" fmla="*/ 87086 h 892629"/>
                <a:gd name="connsiteX39" fmla="*/ 326572 w 762850"/>
                <a:gd name="connsiteY39" fmla="*/ 65314 h 892629"/>
                <a:gd name="connsiteX40" fmla="*/ 478972 w 762850"/>
                <a:gd name="connsiteY40" fmla="*/ 32657 h 892629"/>
                <a:gd name="connsiteX41" fmla="*/ 533400 w 762850"/>
                <a:gd name="connsiteY41" fmla="*/ 21771 h 892629"/>
                <a:gd name="connsiteX42" fmla="*/ 566058 w 762850"/>
                <a:gd name="connsiteY42" fmla="*/ 10886 h 892629"/>
                <a:gd name="connsiteX43" fmla="*/ 653143 w 762850"/>
                <a:gd name="connsiteY43" fmla="*/ 0 h 892629"/>
                <a:gd name="connsiteX44" fmla="*/ 751115 w 762850"/>
                <a:gd name="connsiteY44" fmla="*/ 43543 h 892629"/>
                <a:gd name="connsiteX45" fmla="*/ 762000 w 762850"/>
                <a:gd name="connsiteY45" fmla="*/ 65314 h 892629"/>
                <a:gd name="connsiteX46" fmla="*/ 762000 w 762850"/>
                <a:gd name="connsiteY46" fmla="*/ 65314 h 89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62850" h="892629">
                  <a:moveTo>
                    <a:pt x="544286" y="54429"/>
                  </a:moveTo>
                  <a:lnTo>
                    <a:pt x="544286" y="54429"/>
                  </a:lnTo>
                  <a:cubicBezTo>
                    <a:pt x="576943" y="47172"/>
                    <a:pt x="609803" y="40771"/>
                    <a:pt x="642258" y="32657"/>
                  </a:cubicBezTo>
                  <a:cubicBezTo>
                    <a:pt x="653390" y="29874"/>
                    <a:pt x="663440" y="21771"/>
                    <a:pt x="674915" y="21771"/>
                  </a:cubicBezTo>
                  <a:cubicBezTo>
                    <a:pt x="693417" y="21771"/>
                    <a:pt x="711200" y="29028"/>
                    <a:pt x="729343" y="32657"/>
                  </a:cubicBezTo>
                  <a:cubicBezTo>
                    <a:pt x="736600" y="39914"/>
                    <a:pt x="745835" y="45628"/>
                    <a:pt x="751115" y="54429"/>
                  </a:cubicBezTo>
                  <a:cubicBezTo>
                    <a:pt x="770747" y="87149"/>
                    <a:pt x="762206" y="130014"/>
                    <a:pt x="751115" y="163286"/>
                  </a:cubicBezTo>
                  <a:cubicBezTo>
                    <a:pt x="746684" y="176579"/>
                    <a:pt x="703984" y="201964"/>
                    <a:pt x="696686" y="206829"/>
                  </a:cubicBezTo>
                  <a:cubicBezTo>
                    <a:pt x="671286" y="283029"/>
                    <a:pt x="696686" y="264886"/>
                    <a:pt x="642258" y="283029"/>
                  </a:cubicBezTo>
                  <a:cubicBezTo>
                    <a:pt x="611418" y="375547"/>
                    <a:pt x="654431" y="262740"/>
                    <a:pt x="609600" y="337457"/>
                  </a:cubicBezTo>
                  <a:cubicBezTo>
                    <a:pt x="603696" y="347296"/>
                    <a:pt x="604618" y="360275"/>
                    <a:pt x="598715" y="370114"/>
                  </a:cubicBezTo>
                  <a:cubicBezTo>
                    <a:pt x="593435" y="378915"/>
                    <a:pt x="583354" y="383872"/>
                    <a:pt x="576943" y="391886"/>
                  </a:cubicBezTo>
                  <a:cubicBezTo>
                    <a:pt x="568770" y="402102"/>
                    <a:pt x="561023" y="412841"/>
                    <a:pt x="555172" y="424543"/>
                  </a:cubicBezTo>
                  <a:cubicBezTo>
                    <a:pt x="550040" y="434806"/>
                    <a:pt x="551454" y="448240"/>
                    <a:pt x="544286" y="457200"/>
                  </a:cubicBezTo>
                  <a:cubicBezTo>
                    <a:pt x="536113" y="467416"/>
                    <a:pt x="522515" y="471714"/>
                    <a:pt x="511629" y="478971"/>
                  </a:cubicBezTo>
                  <a:cubicBezTo>
                    <a:pt x="508000" y="489857"/>
                    <a:pt x="500743" y="500154"/>
                    <a:pt x="500743" y="511629"/>
                  </a:cubicBezTo>
                  <a:cubicBezTo>
                    <a:pt x="500743" y="548096"/>
                    <a:pt x="503429" y="584953"/>
                    <a:pt x="511629" y="620486"/>
                  </a:cubicBezTo>
                  <a:cubicBezTo>
                    <a:pt x="517063" y="644033"/>
                    <a:pt x="541431" y="657738"/>
                    <a:pt x="555172" y="674914"/>
                  </a:cubicBezTo>
                  <a:cubicBezTo>
                    <a:pt x="563345" y="685130"/>
                    <a:pt x="569686" y="696685"/>
                    <a:pt x="576943" y="707571"/>
                  </a:cubicBezTo>
                  <a:cubicBezTo>
                    <a:pt x="573315" y="729343"/>
                    <a:pt x="573808" y="752219"/>
                    <a:pt x="566058" y="772886"/>
                  </a:cubicBezTo>
                  <a:cubicBezTo>
                    <a:pt x="556245" y="799053"/>
                    <a:pt x="531580" y="795568"/>
                    <a:pt x="511629" y="805543"/>
                  </a:cubicBezTo>
                  <a:cubicBezTo>
                    <a:pt x="427220" y="847747"/>
                    <a:pt x="528399" y="810838"/>
                    <a:pt x="446315" y="838200"/>
                  </a:cubicBezTo>
                  <a:cubicBezTo>
                    <a:pt x="439058" y="845457"/>
                    <a:pt x="433976" y="855928"/>
                    <a:pt x="424543" y="859971"/>
                  </a:cubicBezTo>
                  <a:cubicBezTo>
                    <a:pt x="407537" y="867259"/>
                    <a:pt x="388319" y="867547"/>
                    <a:pt x="370115" y="870857"/>
                  </a:cubicBezTo>
                  <a:cubicBezTo>
                    <a:pt x="272248" y="888651"/>
                    <a:pt x="338274" y="873374"/>
                    <a:pt x="261258" y="892629"/>
                  </a:cubicBezTo>
                  <a:cubicBezTo>
                    <a:pt x="235858" y="889000"/>
                    <a:pt x="209634" y="889116"/>
                    <a:pt x="185058" y="881743"/>
                  </a:cubicBezTo>
                  <a:cubicBezTo>
                    <a:pt x="166029" y="876034"/>
                    <a:pt x="130542" y="840273"/>
                    <a:pt x="119743" y="827314"/>
                  </a:cubicBezTo>
                  <a:cubicBezTo>
                    <a:pt x="111368" y="817263"/>
                    <a:pt x="106486" y="804590"/>
                    <a:pt x="97972" y="794657"/>
                  </a:cubicBezTo>
                  <a:cubicBezTo>
                    <a:pt x="84614" y="779072"/>
                    <a:pt x="54429" y="751114"/>
                    <a:pt x="54429" y="751114"/>
                  </a:cubicBezTo>
                  <a:cubicBezTo>
                    <a:pt x="27067" y="669030"/>
                    <a:pt x="63976" y="770209"/>
                    <a:pt x="21772" y="685800"/>
                  </a:cubicBezTo>
                  <a:cubicBezTo>
                    <a:pt x="10614" y="663483"/>
                    <a:pt x="4141" y="619418"/>
                    <a:pt x="0" y="598714"/>
                  </a:cubicBezTo>
                  <a:cubicBezTo>
                    <a:pt x="25" y="598385"/>
                    <a:pt x="2047" y="422499"/>
                    <a:pt x="32658" y="391886"/>
                  </a:cubicBezTo>
                  <a:cubicBezTo>
                    <a:pt x="106782" y="317758"/>
                    <a:pt x="-6208" y="433600"/>
                    <a:pt x="76200" y="337457"/>
                  </a:cubicBezTo>
                  <a:cubicBezTo>
                    <a:pt x="89558" y="321872"/>
                    <a:pt x="119743" y="293914"/>
                    <a:pt x="119743" y="293914"/>
                  </a:cubicBezTo>
                  <a:cubicBezTo>
                    <a:pt x="123372" y="283028"/>
                    <a:pt x="125497" y="271520"/>
                    <a:pt x="130629" y="261257"/>
                  </a:cubicBezTo>
                  <a:cubicBezTo>
                    <a:pt x="144362" y="233791"/>
                    <a:pt x="153920" y="227080"/>
                    <a:pt x="174172" y="206829"/>
                  </a:cubicBezTo>
                  <a:cubicBezTo>
                    <a:pt x="195365" y="143250"/>
                    <a:pt x="168476" y="201639"/>
                    <a:pt x="217715" y="152400"/>
                  </a:cubicBezTo>
                  <a:cubicBezTo>
                    <a:pt x="226966" y="143149"/>
                    <a:pt x="230235" y="128994"/>
                    <a:pt x="239486" y="119743"/>
                  </a:cubicBezTo>
                  <a:cubicBezTo>
                    <a:pt x="260589" y="98639"/>
                    <a:pt x="278238" y="95940"/>
                    <a:pt x="304800" y="87086"/>
                  </a:cubicBezTo>
                  <a:cubicBezTo>
                    <a:pt x="312057" y="79829"/>
                    <a:pt x="317392" y="69904"/>
                    <a:pt x="326572" y="65314"/>
                  </a:cubicBezTo>
                  <a:cubicBezTo>
                    <a:pt x="382009" y="37595"/>
                    <a:pt x="417084" y="42179"/>
                    <a:pt x="478972" y="32657"/>
                  </a:cubicBezTo>
                  <a:cubicBezTo>
                    <a:pt x="497259" y="29844"/>
                    <a:pt x="515450" y="26258"/>
                    <a:pt x="533400" y="21771"/>
                  </a:cubicBezTo>
                  <a:cubicBezTo>
                    <a:pt x="544532" y="18988"/>
                    <a:pt x="554768" y="12939"/>
                    <a:pt x="566058" y="10886"/>
                  </a:cubicBezTo>
                  <a:cubicBezTo>
                    <a:pt x="594840" y="5653"/>
                    <a:pt x="624115" y="3629"/>
                    <a:pt x="653143" y="0"/>
                  </a:cubicBezTo>
                  <a:cubicBezTo>
                    <a:pt x="717674" y="10755"/>
                    <a:pt x="713989" y="-2865"/>
                    <a:pt x="751115" y="43543"/>
                  </a:cubicBezTo>
                  <a:cubicBezTo>
                    <a:pt x="756183" y="49879"/>
                    <a:pt x="758372" y="58057"/>
                    <a:pt x="762000" y="65314"/>
                  </a:cubicBezTo>
                  <a:lnTo>
                    <a:pt x="762000" y="65314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2" descr="http://mr-art.ru/uploads/posts/2013-11/1385834164_5kvxhfwoqeb9aan.jpe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62"/>
            <a:stretch/>
          </p:blipFill>
          <p:spPr bwMode="auto">
            <a:xfrm>
              <a:off x="323527" y="1544419"/>
              <a:ext cx="2561035" cy="3648802"/>
            </a:xfrm>
            <a:prstGeom prst="rect">
              <a:avLst/>
            </a:prstGeom>
            <a:noFill/>
            <a:effectLst>
              <a:softEdge rad="127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 userDrawn="1"/>
        </p:nvSpPr>
        <p:spPr>
          <a:xfrm>
            <a:off x="-36512" y="5388813"/>
            <a:ext cx="13681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F09EA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09EA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Никифорова Н.В.</a:t>
            </a: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rgbClr val="F09EAC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9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4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8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0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5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6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8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5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0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0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4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0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90E2-6ADB-4EFA-B244-8DFEDB145D2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C42B0-1A11-4A37-96A4-64BB8BB721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1" y="0"/>
            <a:ext cx="9252519" cy="5714999"/>
          </a:xfrm>
          <a:prstGeom prst="frame">
            <a:avLst>
              <a:gd name="adj1" fmla="val 2156"/>
            </a:avLst>
          </a:prstGeom>
          <a:solidFill>
            <a:srgbClr val="F09EAC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575" tIns="64788" rIns="129575" bIns="64788" rtlCol="0" anchor="ctr"/>
          <a:lstStyle>
            <a:defPPr>
              <a:defRPr lang="ru-RU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36512" y="5388813"/>
            <a:ext cx="13681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F09EA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ru-RU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09EA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Никифорова Н.В.</a:t>
            </a: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rgbClr val="F09EAC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4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5067-EFFE-49BD-832F-4AE83C47F3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D575-8F3F-4505-90BA-61FFFA4026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Рамка 6"/>
          <p:cNvSpPr/>
          <p:nvPr userDrawn="1"/>
        </p:nvSpPr>
        <p:spPr>
          <a:xfrm>
            <a:off x="1" y="0"/>
            <a:ext cx="9252519" cy="5714999"/>
          </a:xfrm>
          <a:prstGeom prst="frame">
            <a:avLst>
              <a:gd name="adj1" fmla="val 2156"/>
            </a:avLst>
          </a:prstGeom>
          <a:solidFill>
            <a:srgbClr val="F09EAC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575" tIns="64788" rIns="129575" bIns="64788" rtlCol="0" anchor="ctr"/>
          <a:lstStyle>
            <a:defPPr>
              <a:defRPr lang="ru-RU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4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r-art.ru/uploads/posts/2013-11/1385834164_5kvxhfwoqeb9aan.jpeg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i57.beon.ru/54/76/1257654/24/45323724/0192.jpeg" TargetMode="External"/><Relationship Id="rId1" Type="http://schemas.openxmlformats.org/officeDocument/2006/relationships/slideLayout" Target="../slideLayouts/slideLayout18.xml"/><Relationship Id="rId6" Type="http://schemas.openxmlformats.org/officeDocument/2006/relationships/slide" Target="slide2.xml"/><Relationship Id="rId5" Type="http://schemas.openxmlformats.org/officeDocument/2006/relationships/image" Target="../media/image10.png"/><Relationship Id="rId4" Type="http://schemas.openxmlformats.org/officeDocument/2006/relationships/hyperlink" Target="http://tm.lightcup.ru/kyfatihuh/pic8232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кумент 3">
            <a:hlinkClick r:id="rId2" action="ppaction://hlinksldjump" highlightClick="1"/>
          </p:cNvPr>
          <p:cNvSpPr/>
          <p:nvPr/>
        </p:nvSpPr>
        <p:spPr>
          <a:xfrm>
            <a:off x="218926" y="4868587"/>
            <a:ext cx="464641" cy="581201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</a:rPr>
              <a:t>и</a:t>
            </a:r>
            <a:endParaRPr lang="ru-RU" sz="2800" b="1" dirty="0">
              <a:solidFill>
                <a:srgbClr val="FF3399"/>
              </a:solidFill>
            </a:endParaRPr>
          </a:p>
        </p:txBody>
      </p:sp>
      <p:sp>
        <p:nvSpPr>
          <p:cNvPr id="5" name="Стрелка вправо с вырезом 4">
            <a:hlinkClick r:id="" action="ppaction://hlinkshowjump?jump=nextslide"/>
          </p:cNvPr>
          <p:cNvSpPr/>
          <p:nvPr/>
        </p:nvSpPr>
        <p:spPr>
          <a:xfrm>
            <a:off x="8432001" y="5161756"/>
            <a:ext cx="648072" cy="360039"/>
          </a:xfrm>
          <a:prstGeom prst="notchedRightArrow">
            <a:avLst/>
          </a:prstGeom>
          <a:solidFill>
            <a:schemeClr val="bg1"/>
          </a:solidFill>
          <a:ln w="190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" t="16354" r="5151" b="28147"/>
          <a:stretch/>
        </p:blipFill>
        <p:spPr>
          <a:xfrm>
            <a:off x="600634" y="697260"/>
            <a:ext cx="7862047" cy="10757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3" r="16804" b="6952"/>
          <a:stretch/>
        </p:blipFill>
        <p:spPr>
          <a:xfrm>
            <a:off x="2366682" y="3793604"/>
            <a:ext cx="4329953" cy="18262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" b="50000"/>
          <a:stretch/>
        </p:blipFill>
        <p:spPr>
          <a:xfrm>
            <a:off x="795840" y="83014"/>
            <a:ext cx="7552319" cy="68625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921374" y="1506634"/>
            <a:ext cx="1538786" cy="2328058"/>
            <a:chOff x="323527" y="1544419"/>
            <a:chExt cx="2561035" cy="3648802"/>
          </a:xfrm>
        </p:grpSpPr>
        <p:sp>
          <p:nvSpPr>
            <p:cNvPr id="13" name="Полилиния 12"/>
            <p:cNvSpPr/>
            <p:nvPr/>
          </p:nvSpPr>
          <p:spPr>
            <a:xfrm>
              <a:off x="2079171" y="3886200"/>
              <a:ext cx="762850" cy="892629"/>
            </a:xfrm>
            <a:custGeom>
              <a:avLst/>
              <a:gdLst>
                <a:gd name="connsiteX0" fmla="*/ 544286 w 762850"/>
                <a:gd name="connsiteY0" fmla="*/ 54429 h 892629"/>
                <a:gd name="connsiteX1" fmla="*/ 544286 w 762850"/>
                <a:gd name="connsiteY1" fmla="*/ 54429 h 892629"/>
                <a:gd name="connsiteX2" fmla="*/ 642258 w 762850"/>
                <a:gd name="connsiteY2" fmla="*/ 32657 h 892629"/>
                <a:gd name="connsiteX3" fmla="*/ 674915 w 762850"/>
                <a:gd name="connsiteY3" fmla="*/ 21771 h 892629"/>
                <a:gd name="connsiteX4" fmla="*/ 729343 w 762850"/>
                <a:gd name="connsiteY4" fmla="*/ 32657 h 892629"/>
                <a:gd name="connsiteX5" fmla="*/ 751115 w 762850"/>
                <a:gd name="connsiteY5" fmla="*/ 54429 h 892629"/>
                <a:gd name="connsiteX6" fmla="*/ 751115 w 762850"/>
                <a:gd name="connsiteY6" fmla="*/ 163286 h 892629"/>
                <a:gd name="connsiteX7" fmla="*/ 696686 w 762850"/>
                <a:gd name="connsiteY7" fmla="*/ 206829 h 892629"/>
                <a:gd name="connsiteX8" fmla="*/ 642258 w 762850"/>
                <a:gd name="connsiteY8" fmla="*/ 283029 h 892629"/>
                <a:gd name="connsiteX9" fmla="*/ 609600 w 762850"/>
                <a:gd name="connsiteY9" fmla="*/ 337457 h 892629"/>
                <a:gd name="connsiteX10" fmla="*/ 598715 w 762850"/>
                <a:gd name="connsiteY10" fmla="*/ 370114 h 892629"/>
                <a:gd name="connsiteX11" fmla="*/ 576943 w 762850"/>
                <a:gd name="connsiteY11" fmla="*/ 391886 h 892629"/>
                <a:gd name="connsiteX12" fmla="*/ 555172 w 762850"/>
                <a:gd name="connsiteY12" fmla="*/ 424543 h 892629"/>
                <a:gd name="connsiteX13" fmla="*/ 544286 w 762850"/>
                <a:gd name="connsiteY13" fmla="*/ 457200 h 892629"/>
                <a:gd name="connsiteX14" fmla="*/ 511629 w 762850"/>
                <a:gd name="connsiteY14" fmla="*/ 478971 h 892629"/>
                <a:gd name="connsiteX15" fmla="*/ 500743 w 762850"/>
                <a:gd name="connsiteY15" fmla="*/ 511629 h 892629"/>
                <a:gd name="connsiteX16" fmla="*/ 511629 w 762850"/>
                <a:gd name="connsiteY16" fmla="*/ 620486 h 892629"/>
                <a:gd name="connsiteX17" fmla="*/ 555172 w 762850"/>
                <a:gd name="connsiteY17" fmla="*/ 674914 h 892629"/>
                <a:gd name="connsiteX18" fmla="*/ 576943 w 762850"/>
                <a:gd name="connsiteY18" fmla="*/ 707571 h 892629"/>
                <a:gd name="connsiteX19" fmla="*/ 566058 w 762850"/>
                <a:gd name="connsiteY19" fmla="*/ 772886 h 892629"/>
                <a:gd name="connsiteX20" fmla="*/ 511629 w 762850"/>
                <a:gd name="connsiteY20" fmla="*/ 805543 h 892629"/>
                <a:gd name="connsiteX21" fmla="*/ 446315 w 762850"/>
                <a:gd name="connsiteY21" fmla="*/ 838200 h 892629"/>
                <a:gd name="connsiteX22" fmla="*/ 424543 w 762850"/>
                <a:gd name="connsiteY22" fmla="*/ 859971 h 892629"/>
                <a:gd name="connsiteX23" fmla="*/ 370115 w 762850"/>
                <a:gd name="connsiteY23" fmla="*/ 870857 h 892629"/>
                <a:gd name="connsiteX24" fmla="*/ 261258 w 762850"/>
                <a:gd name="connsiteY24" fmla="*/ 892629 h 892629"/>
                <a:gd name="connsiteX25" fmla="*/ 185058 w 762850"/>
                <a:gd name="connsiteY25" fmla="*/ 881743 h 892629"/>
                <a:gd name="connsiteX26" fmla="*/ 119743 w 762850"/>
                <a:gd name="connsiteY26" fmla="*/ 827314 h 892629"/>
                <a:gd name="connsiteX27" fmla="*/ 97972 w 762850"/>
                <a:gd name="connsiteY27" fmla="*/ 794657 h 892629"/>
                <a:gd name="connsiteX28" fmla="*/ 54429 w 762850"/>
                <a:gd name="connsiteY28" fmla="*/ 751114 h 892629"/>
                <a:gd name="connsiteX29" fmla="*/ 21772 w 762850"/>
                <a:gd name="connsiteY29" fmla="*/ 685800 h 892629"/>
                <a:gd name="connsiteX30" fmla="*/ 0 w 762850"/>
                <a:gd name="connsiteY30" fmla="*/ 598714 h 892629"/>
                <a:gd name="connsiteX31" fmla="*/ 32658 w 762850"/>
                <a:gd name="connsiteY31" fmla="*/ 391886 h 892629"/>
                <a:gd name="connsiteX32" fmla="*/ 76200 w 762850"/>
                <a:gd name="connsiteY32" fmla="*/ 337457 h 892629"/>
                <a:gd name="connsiteX33" fmla="*/ 119743 w 762850"/>
                <a:gd name="connsiteY33" fmla="*/ 293914 h 892629"/>
                <a:gd name="connsiteX34" fmla="*/ 130629 w 762850"/>
                <a:gd name="connsiteY34" fmla="*/ 261257 h 892629"/>
                <a:gd name="connsiteX35" fmla="*/ 174172 w 762850"/>
                <a:gd name="connsiteY35" fmla="*/ 206829 h 892629"/>
                <a:gd name="connsiteX36" fmla="*/ 217715 w 762850"/>
                <a:gd name="connsiteY36" fmla="*/ 152400 h 892629"/>
                <a:gd name="connsiteX37" fmla="*/ 239486 w 762850"/>
                <a:gd name="connsiteY37" fmla="*/ 119743 h 892629"/>
                <a:gd name="connsiteX38" fmla="*/ 304800 w 762850"/>
                <a:gd name="connsiteY38" fmla="*/ 87086 h 892629"/>
                <a:gd name="connsiteX39" fmla="*/ 326572 w 762850"/>
                <a:gd name="connsiteY39" fmla="*/ 65314 h 892629"/>
                <a:gd name="connsiteX40" fmla="*/ 478972 w 762850"/>
                <a:gd name="connsiteY40" fmla="*/ 32657 h 892629"/>
                <a:gd name="connsiteX41" fmla="*/ 533400 w 762850"/>
                <a:gd name="connsiteY41" fmla="*/ 21771 h 892629"/>
                <a:gd name="connsiteX42" fmla="*/ 566058 w 762850"/>
                <a:gd name="connsiteY42" fmla="*/ 10886 h 892629"/>
                <a:gd name="connsiteX43" fmla="*/ 653143 w 762850"/>
                <a:gd name="connsiteY43" fmla="*/ 0 h 892629"/>
                <a:gd name="connsiteX44" fmla="*/ 751115 w 762850"/>
                <a:gd name="connsiteY44" fmla="*/ 43543 h 892629"/>
                <a:gd name="connsiteX45" fmla="*/ 762000 w 762850"/>
                <a:gd name="connsiteY45" fmla="*/ 65314 h 892629"/>
                <a:gd name="connsiteX46" fmla="*/ 762000 w 762850"/>
                <a:gd name="connsiteY46" fmla="*/ 65314 h 89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62850" h="892629">
                  <a:moveTo>
                    <a:pt x="544286" y="54429"/>
                  </a:moveTo>
                  <a:lnTo>
                    <a:pt x="544286" y="54429"/>
                  </a:lnTo>
                  <a:cubicBezTo>
                    <a:pt x="576943" y="47172"/>
                    <a:pt x="609803" y="40771"/>
                    <a:pt x="642258" y="32657"/>
                  </a:cubicBezTo>
                  <a:cubicBezTo>
                    <a:pt x="653390" y="29874"/>
                    <a:pt x="663440" y="21771"/>
                    <a:pt x="674915" y="21771"/>
                  </a:cubicBezTo>
                  <a:cubicBezTo>
                    <a:pt x="693417" y="21771"/>
                    <a:pt x="711200" y="29028"/>
                    <a:pt x="729343" y="32657"/>
                  </a:cubicBezTo>
                  <a:cubicBezTo>
                    <a:pt x="736600" y="39914"/>
                    <a:pt x="745835" y="45628"/>
                    <a:pt x="751115" y="54429"/>
                  </a:cubicBezTo>
                  <a:cubicBezTo>
                    <a:pt x="770747" y="87149"/>
                    <a:pt x="762206" y="130014"/>
                    <a:pt x="751115" y="163286"/>
                  </a:cubicBezTo>
                  <a:cubicBezTo>
                    <a:pt x="746684" y="176579"/>
                    <a:pt x="703984" y="201964"/>
                    <a:pt x="696686" y="206829"/>
                  </a:cubicBezTo>
                  <a:cubicBezTo>
                    <a:pt x="671286" y="283029"/>
                    <a:pt x="696686" y="264886"/>
                    <a:pt x="642258" y="283029"/>
                  </a:cubicBezTo>
                  <a:cubicBezTo>
                    <a:pt x="611418" y="375547"/>
                    <a:pt x="654431" y="262740"/>
                    <a:pt x="609600" y="337457"/>
                  </a:cubicBezTo>
                  <a:cubicBezTo>
                    <a:pt x="603696" y="347296"/>
                    <a:pt x="604618" y="360275"/>
                    <a:pt x="598715" y="370114"/>
                  </a:cubicBezTo>
                  <a:cubicBezTo>
                    <a:pt x="593435" y="378915"/>
                    <a:pt x="583354" y="383872"/>
                    <a:pt x="576943" y="391886"/>
                  </a:cubicBezTo>
                  <a:cubicBezTo>
                    <a:pt x="568770" y="402102"/>
                    <a:pt x="561023" y="412841"/>
                    <a:pt x="555172" y="424543"/>
                  </a:cubicBezTo>
                  <a:cubicBezTo>
                    <a:pt x="550040" y="434806"/>
                    <a:pt x="551454" y="448240"/>
                    <a:pt x="544286" y="457200"/>
                  </a:cubicBezTo>
                  <a:cubicBezTo>
                    <a:pt x="536113" y="467416"/>
                    <a:pt x="522515" y="471714"/>
                    <a:pt x="511629" y="478971"/>
                  </a:cubicBezTo>
                  <a:cubicBezTo>
                    <a:pt x="508000" y="489857"/>
                    <a:pt x="500743" y="500154"/>
                    <a:pt x="500743" y="511629"/>
                  </a:cubicBezTo>
                  <a:cubicBezTo>
                    <a:pt x="500743" y="548096"/>
                    <a:pt x="503429" y="584953"/>
                    <a:pt x="511629" y="620486"/>
                  </a:cubicBezTo>
                  <a:cubicBezTo>
                    <a:pt x="517063" y="644033"/>
                    <a:pt x="541431" y="657738"/>
                    <a:pt x="555172" y="674914"/>
                  </a:cubicBezTo>
                  <a:cubicBezTo>
                    <a:pt x="563345" y="685130"/>
                    <a:pt x="569686" y="696685"/>
                    <a:pt x="576943" y="707571"/>
                  </a:cubicBezTo>
                  <a:cubicBezTo>
                    <a:pt x="573315" y="729343"/>
                    <a:pt x="573808" y="752219"/>
                    <a:pt x="566058" y="772886"/>
                  </a:cubicBezTo>
                  <a:cubicBezTo>
                    <a:pt x="556245" y="799053"/>
                    <a:pt x="531580" y="795568"/>
                    <a:pt x="511629" y="805543"/>
                  </a:cubicBezTo>
                  <a:cubicBezTo>
                    <a:pt x="427220" y="847747"/>
                    <a:pt x="528399" y="810838"/>
                    <a:pt x="446315" y="838200"/>
                  </a:cubicBezTo>
                  <a:cubicBezTo>
                    <a:pt x="439058" y="845457"/>
                    <a:pt x="433976" y="855928"/>
                    <a:pt x="424543" y="859971"/>
                  </a:cubicBezTo>
                  <a:cubicBezTo>
                    <a:pt x="407537" y="867259"/>
                    <a:pt x="388319" y="867547"/>
                    <a:pt x="370115" y="870857"/>
                  </a:cubicBezTo>
                  <a:cubicBezTo>
                    <a:pt x="272248" y="888651"/>
                    <a:pt x="338274" y="873374"/>
                    <a:pt x="261258" y="892629"/>
                  </a:cubicBezTo>
                  <a:cubicBezTo>
                    <a:pt x="235858" y="889000"/>
                    <a:pt x="209634" y="889116"/>
                    <a:pt x="185058" y="881743"/>
                  </a:cubicBezTo>
                  <a:cubicBezTo>
                    <a:pt x="166029" y="876034"/>
                    <a:pt x="130542" y="840273"/>
                    <a:pt x="119743" y="827314"/>
                  </a:cubicBezTo>
                  <a:cubicBezTo>
                    <a:pt x="111368" y="817263"/>
                    <a:pt x="106486" y="804590"/>
                    <a:pt x="97972" y="794657"/>
                  </a:cubicBezTo>
                  <a:cubicBezTo>
                    <a:pt x="84614" y="779072"/>
                    <a:pt x="54429" y="751114"/>
                    <a:pt x="54429" y="751114"/>
                  </a:cubicBezTo>
                  <a:cubicBezTo>
                    <a:pt x="27067" y="669030"/>
                    <a:pt x="63976" y="770209"/>
                    <a:pt x="21772" y="685800"/>
                  </a:cubicBezTo>
                  <a:cubicBezTo>
                    <a:pt x="10614" y="663483"/>
                    <a:pt x="4141" y="619418"/>
                    <a:pt x="0" y="598714"/>
                  </a:cubicBezTo>
                  <a:cubicBezTo>
                    <a:pt x="25" y="598385"/>
                    <a:pt x="2047" y="422499"/>
                    <a:pt x="32658" y="391886"/>
                  </a:cubicBezTo>
                  <a:cubicBezTo>
                    <a:pt x="106782" y="317758"/>
                    <a:pt x="-6208" y="433600"/>
                    <a:pt x="76200" y="337457"/>
                  </a:cubicBezTo>
                  <a:cubicBezTo>
                    <a:pt x="89558" y="321872"/>
                    <a:pt x="119743" y="293914"/>
                    <a:pt x="119743" y="293914"/>
                  </a:cubicBezTo>
                  <a:cubicBezTo>
                    <a:pt x="123372" y="283028"/>
                    <a:pt x="125497" y="271520"/>
                    <a:pt x="130629" y="261257"/>
                  </a:cubicBezTo>
                  <a:cubicBezTo>
                    <a:pt x="144362" y="233791"/>
                    <a:pt x="153920" y="227080"/>
                    <a:pt x="174172" y="206829"/>
                  </a:cubicBezTo>
                  <a:cubicBezTo>
                    <a:pt x="195365" y="143250"/>
                    <a:pt x="168476" y="201639"/>
                    <a:pt x="217715" y="152400"/>
                  </a:cubicBezTo>
                  <a:cubicBezTo>
                    <a:pt x="226966" y="143149"/>
                    <a:pt x="230235" y="128994"/>
                    <a:pt x="239486" y="119743"/>
                  </a:cubicBezTo>
                  <a:cubicBezTo>
                    <a:pt x="260589" y="98639"/>
                    <a:pt x="278238" y="95940"/>
                    <a:pt x="304800" y="87086"/>
                  </a:cubicBezTo>
                  <a:cubicBezTo>
                    <a:pt x="312057" y="79829"/>
                    <a:pt x="317392" y="69904"/>
                    <a:pt x="326572" y="65314"/>
                  </a:cubicBezTo>
                  <a:cubicBezTo>
                    <a:pt x="382009" y="37595"/>
                    <a:pt x="417084" y="42179"/>
                    <a:pt x="478972" y="32657"/>
                  </a:cubicBezTo>
                  <a:cubicBezTo>
                    <a:pt x="497259" y="29844"/>
                    <a:pt x="515450" y="26258"/>
                    <a:pt x="533400" y="21771"/>
                  </a:cubicBezTo>
                  <a:cubicBezTo>
                    <a:pt x="544532" y="18988"/>
                    <a:pt x="554768" y="12939"/>
                    <a:pt x="566058" y="10886"/>
                  </a:cubicBezTo>
                  <a:cubicBezTo>
                    <a:pt x="594840" y="5653"/>
                    <a:pt x="624115" y="3629"/>
                    <a:pt x="653143" y="0"/>
                  </a:cubicBezTo>
                  <a:cubicBezTo>
                    <a:pt x="717674" y="10755"/>
                    <a:pt x="713989" y="-2865"/>
                    <a:pt x="751115" y="43543"/>
                  </a:cubicBezTo>
                  <a:cubicBezTo>
                    <a:pt x="756183" y="49879"/>
                    <a:pt x="758372" y="58057"/>
                    <a:pt x="762000" y="65314"/>
                  </a:cubicBezTo>
                  <a:lnTo>
                    <a:pt x="762000" y="65314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Picture 2" descr="http://mr-art.ru/uploads/posts/2013-11/1385834164_5kvxhfwoqeb9aan.jpe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62"/>
            <a:stretch/>
          </p:blipFill>
          <p:spPr bwMode="auto">
            <a:xfrm>
              <a:off x="323527" y="1544419"/>
              <a:ext cx="2561035" cy="3648802"/>
            </a:xfrm>
            <a:prstGeom prst="rect">
              <a:avLst/>
            </a:prstGeom>
            <a:noFill/>
            <a:effectLst>
              <a:softEdge rad="127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532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хлопья снега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1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упал на землю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7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пришёл к дому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6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0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я</a:t>
            </a:r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щик для почты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8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приехал в карете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7846" y="1633364"/>
            <a:ext cx="4638489" cy="3478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images.clipartlogo.com/files/images/38/383529/two-pink-hearts-together-clip-art_p.jp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835" y="251013"/>
            <a:ext cx="621907" cy="51825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8" t="20291" r="8136" b="24112"/>
          <a:stretch/>
        </p:blipFill>
        <p:spPr>
          <a:xfrm>
            <a:off x="1675647" y="220925"/>
            <a:ext cx="6714188" cy="131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9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459731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/>
              </a:rPr>
              <a:t>Фон</a:t>
            </a:r>
          </a:p>
          <a:p>
            <a:pPr algn="ctr"/>
            <a:r>
              <a:rPr lang="ru-RU" dirty="0" smtClean="0">
                <a:hlinkClick r:id="rId3"/>
              </a:rPr>
              <a:t>Золушка</a:t>
            </a:r>
            <a:endParaRPr lang="ru-RU" dirty="0" smtClean="0"/>
          </a:p>
          <a:p>
            <a:pPr algn="ctr"/>
            <a:r>
              <a:rPr lang="ru-RU" dirty="0" smtClean="0">
                <a:hlinkClick r:id="rId4"/>
              </a:rPr>
              <a:t>Картинка</a:t>
            </a: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1" b="19379"/>
          <a:stretch/>
        </p:blipFill>
        <p:spPr>
          <a:xfrm>
            <a:off x="1310909" y="193204"/>
            <a:ext cx="6522181" cy="751114"/>
          </a:xfrm>
          <a:prstGeom prst="rect">
            <a:avLst/>
          </a:prstGeom>
        </p:spPr>
      </p:pic>
      <p:sp>
        <p:nvSpPr>
          <p:cNvPr id="3" name="Управляющая кнопка: домой 2">
            <a:hlinkClick r:id="rId6" action="ppaction://hlinksldjump" highlightClick="1"/>
          </p:cNvPr>
          <p:cNvSpPr/>
          <p:nvPr/>
        </p:nvSpPr>
        <p:spPr>
          <a:xfrm>
            <a:off x="8676456" y="5017740"/>
            <a:ext cx="432048" cy="504056"/>
          </a:xfrm>
          <a:prstGeom prst="actionButtonHome">
            <a:avLst/>
          </a:prstGeom>
          <a:solidFill>
            <a:schemeClr val="bg1"/>
          </a:solidFill>
          <a:ln w="1270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" descr="http://images.clipartlogo.com/files/images/38/383529/two-pink-hearts-together-clip-art_p.jp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835" y="251013"/>
            <a:ext cx="621907" cy="51825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9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2483768" y="193204"/>
            <a:ext cx="6480720" cy="3600400"/>
          </a:xfrm>
          <a:prstGeom prst="wedgeRoundRectCallout">
            <a:avLst>
              <a:gd name="adj1" fmla="val -57346"/>
              <a:gd name="adj2" fmla="val -2577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193204"/>
            <a:ext cx="62646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  <a:latin typeface="Comic Sans MS" pitchFamily="66" charset="0"/>
              </a:rPr>
              <a:t>Ребята!</a:t>
            </a:r>
          </a:p>
          <a:p>
            <a:pPr algn="ctr"/>
            <a:r>
              <a:rPr lang="ru-RU" sz="2800" dirty="0" smtClean="0">
                <a:latin typeface="Comic Sans MS" pitchFamily="66" charset="0"/>
              </a:rPr>
              <a:t>Определите падеж, выберите карточку с верным ответом. При выборе верного ответа откроется часть картинки, появится сердечко для перехода на следующий слайд.</a:t>
            </a:r>
          </a:p>
          <a:p>
            <a:pPr algn="ctr"/>
            <a:r>
              <a:rPr lang="ru-RU" sz="2800" b="1" dirty="0" smtClean="0">
                <a:solidFill>
                  <a:srgbClr val="FF3399"/>
                </a:solidFill>
                <a:latin typeface="Comic Sans MS" pitchFamily="66" charset="0"/>
              </a:rPr>
              <a:t>Желаю вам удачи!</a:t>
            </a:r>
            <a:endParaRPr lang="ru-RU" sz="2800" b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Стрелка вправо с вырезом 8">
            <a:hlinkClick r:id="" action="ppaction://hlinkshowjump?jump=nextslide"/>
          </p:cNvPr>
          <p:cNvSpPr/>
          <p:nvPr/>
        </p:nvSpPr>
        <p:spPr>
          <a:xfrm>
            <a:off x="8432001" y="5161756"/>
            <a:ext cx="648072" cy="360039"/>
          </a:xfrm>
          <a:prstGeom prst="notchedRightArrow">
            <a:avLst/>
          </a:prstGeom>
          <a:solidFill>
            <a:schemeClr val="bg1"/>
          </a:solidFill>
          <a:ln w="190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51520" y="1619866"/>
            <a:ext cx="2482368" cy="3637700"/>
            <a:chOff x="323527" y="1544419"/>
            <a:chExt cx="2561035" cy="3648802"/>
          </a:xfrm>
        </p:grpSpPr>
        <p:sp>
          <p:nvSpPr>
            <p:cNvPr id="11" name="Полилиния 10"/>
            <p:cNvSpPr/>
            <p:nvPr/>
          </p:nvSpPr>
          <p:spPr>
            <a:xfrm>
              <a:off x="2079171" y="3886200"/>
              <a:ext cx="762850" cy="892629"/>
            </a:xfrm>
            <a:custGeom>
              <a:avLst/>
              <a:gdLst>
                <a:gd name="connsiteX0" fmla="*/ 544286 w 762850"/>
                <a:gd name="connsiteY0" fmla="*/ 54429 h 892629"/>
                <a:gd name="connsiteX1" fmla="*/ 544286 w 762850"/>
                <a:gd name="connsiteY1" fmla="*/ 54429 h 892629"/>
                <a:gd name="connsiteX2" fmla="*/ 642258 w 762850"/>
                <a:gd name="connsiteY2" fmla="*/ 32657 h 892629"/>
                <a:gd name="connsiteX3" fmla="*/ 674915 w 762850"/>
                <a:gd name="connsiteY3" fmla="*/ 21771 h 892629"/>
                <a:gd name="connsiteX4" fmla="*/ 729343 w 762850"/>
                <a:gd name="connsiteY4" fmla="*/ 32657 h 892629"/>
                <a:gd name="connsiteX5" fmla="*/ 751115 w 762850"/>
                <a:gd name="connsiteY5" fmla="*/ 54429 h 892629"/>
                <a:gd name="connsiteX6" fmla="*/ 751115 w 762850"/>
                <a:gd name="connsiteY6" fmla="*/ 163286 h 892629"/>
                <a:gd name="connsiteX7" fmla="*/ 696686 w 762850"/>
                <a:gd name="connsiteY7" fmla="*/ 206829 h 892629"/>
                <a:gd name="connsiteX8" fmla="*/ 642258 w 762850"/>
                <a:gd name="connsiteY8" fmla="*/ 283029 h 892629"/>
                <a:gd name="connsiteX9" fmla="*/ 609600 w 762850"/>
                <a:gd name="connsiteY9" fmla="*/ 337457 h 892629"/>
                <a:gd name="connsiteX10" fmla="*/ 598715 w 762850"/>
                <a:gd name="connsiteY10" fmla="*/ 370114 h 892629"/>
                <a:gd name="connsiteX11" fmla="*/ 576943 w 762850"/>
                <a:gd name="connsiteY11" fmla="*/ 391886 h 892629"/>
                <a:gd name="connsiteX12" fmla="*/ 555172 w 762850"/>
                <a:gd name="connsiteY12" fmla="*/ 424543 h 892629"/>
                <a:gd name="connsiteX13" fmla="*/ 544286 w 762850"/>
                <a:gd name="connsiteY13" fmla="*/ 457200 h 892629"/>
                <a:gd name="connsiteX14" fmla="*/ 511629 w 762850"/>
                <a:gd name="connsiteY14" fmla="*/ 478971 h 892629"/>
                <a:gd name="connsiteX15" fmla="*/ 500743 w 762850"/>
                <a:gd name="connsiteY15" fmla="*/ 511629 h 892629"/>
                <a:gd name="connsiteX16" fmla="*/ 511629 w 762850"/>
                <a:gd name="connsiteY16" fmla="*/ 620486 h 892629"/>
                <a:gd name="connsiteX17" fmla="*/ 555172 w 762850"/>
                <a:gd name="connsiteY17" fmla="*/ 674914 h 892629"/>
                <a:gd name="connsiteX18" fmla="*/ 576943 w 762850"/>
                <a:gd name="connsiteY18" fmla="*/ 707571 h 892629"/>
                <a:gd name="connsiteX19" fmla="*/ 566058 w 762850"/>
                <a:gd name="connsiteY19" fmla="*/ 772886 h 892629"/>
                <a:gd name="connsiteX20" fmla="*/ 511629 w 762850"/>
                <a:gd name="connsiteY20" fmla="*/ 805543 h 892629"/>
                <a:gd name="connsiteX21" fmla="*/ 446315 w 762850"/>
                <a:gd name="connsiteY21" fmla="*/ 838200 h 892629"/>
                <a:gd name="connsiteX22" fmla="*/ 424543 w 762850"/>
                <a:gd name="connsiteY22" fmla="*/ 859971 h 892629"/>
                <a:gd name="connsiteX23" fmla="*/ 370115 w 762850"/>
                <a:gd name="connsiteY23" fmla="*/ 870857 h 892629"/>
                <a:gd name="connsiteX24" fmla="*/ 261258 w 762850"/>
                <a:gd name="connsiteY24" fmla="*/ 892629 h 892629"/>
                <a:gd name="connsiteX25" fmla="*/ 185058 w 762850"/>
                <a:gd name="connsiteY25" fmla="*/ 881743 h 892629"/>
                <a:gd name="connsiteX26" fmla="*/ 119743 w 762850"/>
                <a:gd name="connsiteY26" fmla="*/ 827314 h 892629"/>
                <a:gd name="connsiteX27" fmla="*/ 97972 w 762850"/>
                <a:gd name="connsiteY27" fmla="*/ 794657 h 892629"/>
                <a:gd name="connsiteX28" fmla="*/ 54429 w 762850"/>
                <a:gd name="connsiteY28" fmla="*/ 751114 h 892629"/>
                <a:gd name="connsiteX29" fmla="*/ 21772 w 762850"/>
                <a:gd name="connsiteY29" fmla="*/ 685800 h 892629"/>
                <a:gd name="connsiteX30" fmla="*/ 0 w 762850"/>
                <a:gd name="connsiteY30" fmla="*/ 598714 h 892629"/>
                <a:gd name="connsiteX31" fmla="*/ 32658 w 762850"/>
                <a:gd name="connsiteY31" fmla="*/ 391886 h 892629"/>
                <a:gd name="connsiteX32" fmla="*/ 76200 w 762850"/>
                <a:gd name="connsiteY32" fmla="*/ 337457 h 892629"/>
                <a:gd name="connsiteX33" fmla="*/ 119743 w 762850"/>
                <a:gd name="connsiteY33" fmla="*/ 293914 h 892629"/>
                <a:gd name="connsiteX34" fmla="*/ 130629 w 762850"/>
                <a:gd name="connsiteY34" fmla="*/ 261257 h 892629"/>
                <a:gd name="connsiteX35" fmla="*/ 174172 w 762850"/>
                <a:gd name="connsiteY35" fmla="*/ 206829 h 892629"/>
                <a:gd name="connsiteX36" fmla="*/ 217715 w 762850"/>
                <a:gd name="connsiteY36" fmla="*/ 152400 h 892629"/>
                <a:gd name="connsiteX37" fmla="*/ 239486 w 762850"/>
                <a:gd name="connsiteY37" fmla="*/ 119743 h 892629"/>
                <a:gd name="connsiteX38" fmla="*/ 304800 w 762850"/>
                <a:gd name="connsiteY38" fmla="*/ 87086 h 892629"/>
                <a:gd name="connsiteX39" fmla="*/ 326572 w 762850"/>
                <a:gd name="connsiteY39" fmla="*/ 65314 h 892629"/>
                <a:gd name="connsiteX40" fmla="*/ 478972 w 762850"/>
                <a:gd name="connsiteY40" fmla="*/ 32657 h 892629"/>
                <a:gd name="connsiteX41" fmla="*/ 533400 w 762850"/>
                <a:gd name="connsiteY41" fmla="*/ 21771 h 892629"/>
                <a:gd name="connsiteX42" fmla="*/ 566058 w 762850"/>
                <a:gd name="connsiteY42" fmla="*/ 10886 h 892629"/>
                <a:gd name="connsiteX43" fmla="*/ 653143 w 762850"/>
                <a:gd name="connsiteY43" fmla="*/ 0 h 892629"/>
                <a:gd name="connsiteX44" fmla="*/ 751115 w 762850"/>
                <a:gd name="connsiteY44" fmla="*/ 43543 h 892629"/>
                <a:gd name="connsiteX45" fmla="*/ 762000 w 762850"/>
                <a:gd name="connsiteY45" fmla="*/ 65314 h 892629"/>
                <a:gd name="connsiteX46" fmla="*/ 762000 w 762850"/>
                <a:gd name="connsiteY46" fmla="*/ 65314 h 89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62850" h="892629">
                  <a:moveTo>
                    <a:pt x="544286" y="54429"/>
                  </a:moveTo>
                  <a:lnTo>
                    <a:pt x="544286" y="54429"/>
                  </a:lnTo>
                  <a:cubicBezTo>
                    <a:pt x="576943" y="47172"/>
                    <a:pt x="609803" y="40771"/>
                    <a:pt x="642258" y="32657"/>
                  </a:cubicBezTo>
                  <a:cubicBezTo>
                    <a:pt x="653390" y="29874"/>
                    <a:pt x="663440" y="21771"/>
                    <a:pt x="674915" y="21771"/>
                  </a:cubicBezTo>
                  <a:cubicBezTo>
                    <a:pt x="693417" y="21771"/>
                    <a:pt x="711200" y="29028"/>
                    <a:pt x="729343" y="32657"/>
                  </a:cubicBezTo>
                  <a:cubicBezTo>
                    <a:pt x="736600" y="39914"/>
                    <a:pt x="745835" y="45628"/>
                    <a:pt x="751115" y="54429"/>
                  </a:cubicBezTo>
                  <a:cubicBezTo>
                    <a:pt x="770747" y="87149"/>
                    <a:pt x="762206" y="130014"/>
                    <a:pt x="751115" y="163286"/>
                  </a:cubicBezTo>
                  <a:cubicBezTo>
                    <a:pt x="746684" y="176579"/>
                    <a:pt x="703984" y="201964"/>
                    <a:pt x="696686" y="206829"/>
                  </a:cubicBezTo>
                  <a:cubicBezTo>
                    <a:pt x="671286" y="283029"/>
                    <a:pt x="696686" y="264886"/>
                    <a:pt x="642258" y="283029"/>
                  </a:cubicBezTo>
                  <a:cubicBezTo>
                    <a:pt x="611418" y="375547"/>
                    <a:pt x="654431" y="262740"/>
                    <a:pt x="609600" y="337457"/>
                  </a:cubicBezTo>
                  <a:cubicBezTo>
                    <a:pt x="603696" y="347296"/>
                    <a:pt x="604618" y="360275"/>
                    <a:pt x="598715" y="370114"/>
                  </a:cubicBezTo>
                  <a:cubicBezTo>
                    <a:pt x="593435" y="378915"/>
                    <a:pt x="583354" y="383872"/>
                    <a:pt x="576943" y="391886"/>
                  </a:cubicBezTo>
                  <a:cubicBezTo>
                    <a:pt x="568770" y="402102"/>
                    <a:pt x="561023" y="412841"/>
                    <a:pt x="555172" y="424543"/>
                  </a:cubicBezTo>
                  <a:cubicBezTo>
                    <a:pt x="550040" y="434806"/>
                    <a:pt x="551454" y="448240"/>
                    <a:pt x="544286" y="457200"/>
                  </a:cubicBezTo>
                  <a:cubicBezTo>
                    <a:pt x="536113" y="467416"/>
                    <a:pt x="522515" y="471714"/>
                    <a:pt x="511629" y="478971"/>
                  </a:cubicBezTo>
                  <a:cubicBezTo>
                    <a:pt x="508000" y="489857"/>
                    <a:pt x="500743" y="500154"/>
                    <a:pt x="500743" y="511629"/>
                  </a:cubicBezTo>
                  <a:cubicBezTo>
                    <a:pt x="500743" y="548096"/>
                    <a:pt x="503429" y="584953"/>
                    <a:pt x="511629" y="620486"/>
                  </a:cubicBezTo>
                  <a:cubicBezTo>
                    <a:pt x="517063" y="644033"/>
                    <a:pt x="541431" y="657738"/>
                    <a:pt x="555172" y="674914"/>
                  </a:cubicBezTo>
                  <a:cubicBezTo>
                    <a:pt x="563345" y="685130"/>
                    <a:pt x="569686" y="696685"/>
                    <a:pt x="576943" y="707571"/>
                  </a:cubicBezTo>
                  <a:cubicBezTo>
                    <a:pt x="573315" y="729343"/>
                    <a:pt x="573808" y="752219"/>
                    <a:pt x="566058" y="772886"/>
                  </a:cubicBezTo>
                  <a:cubicBezTo>
                    <a:pt x="556245" y="799053"/>
                    <a:pt x="531580" y="795568"/>
                    <a:pt x="511629" y="805543"/>
                  </a:cubicBezTo>
                  <a:cubicBezTo>
                    <a:pt x="427220" y="847747"/>
                    <a:pt x="528399" y="810838"/>
                    <a:pt x="446315" y="838200"/>
                  </a:cubicBezTo>
                  <a:cubicBezTo>
                    <a:pt x="439058" y="845457"/>
                    <a:pt x="433976" y="855928"/>
                    <a:pt x="424543" y="859971"/>
                  </a:cubicBezTo>
                  <a:cubicBezTo>
                    <a:pt x="407537" y="867259"/>
                    <a:pt x="388319" y="867547"/>
                    <a:pt x="370115" y="870857"/>
                  </a:cubicBezTo>
                  <a:cubicBezTo>
                    <a:pt x="272248" y="888651"/>
                    <a:pt x="338274" y="873374"/>
                    <a:pt x="261258" y="892629"/>
                  </a:cubicBezTo>
                  <a:cubicBezTo>
                    <a:pt x="235858" y="889000"/>
                    <a:pt x="209634" y="889116"/>
                    <a:pt x="185058" y="881743"/>
                  </a:cubicBezTo>
                  <a:cubicBezTo>
                    <a:pt x="166029" y="876034"/>
                    <a:pt x="130542" y="840273"/>
                    <a:pt x="119743" y="827314"/>
                  </a:cubicBezTo>
                  <a:cubicBezTo>
                    <a:pt x="111368" y="817263"/>
                    <a:pt x="106486" y="804590"/>
                    <a:pt x="97972" y="794657"/>
                  </a:cubicBezTo>
                  <a:cubicBezTo>
                    <a:pt x="84614" y="779072"/>
                    <a:pt x="54429" y="751114"/>
                    <a:pt x="54429" y="751114"/>
                  </a:cubicBezTo>
                  <a:cubicBezTo>
                    <a:pt x="27067" y="669030"/>
                    <a:pt x="63976" y="770209"/>
                    <a:pt x="21772" y="685800"/>
                  </a:cubicBezTo>
                  <a:cubicBezTo>
                    <a:pt x="10614" y="663483"/>
                    <a:pt x="4141" y="619418"/>
                    <a:pt x="0" y="598714"/>
                  </a:cubicBezTo>
                  <a:cubicBezTo>
                    <a:pt x="25" y="598385"/>
                    <a:pt x="2047" y="422499"/>
                    <a:pt x="32658" y="391886"/>
                  </a:cubicBezTo>
                  <a:cubicBezTo>
                    <a:pt x="106782" y="317758"/>
                    <a:pt x="-6208" y="433600"/>
                    <a:pt x="76200" y="337457"/>
                  </a:cubicBezTo>
                  <a:cubicBezTo>
                    <a:pt x="89558" y="321872"/>
                    <a:pt x="119743" y="293914"/>
                    <a:pt x="119743" y="293914"/>
                  </a:cubicBezTo>
                  <a:cubicBezTo>
                    <a:pt x="123372" y="283028"/>
                    <a:pt x="125497" y="271520"/>
                    <a:pt x="130629" y="261257"/>
                  </a:cubicBezTo>
                  <a:cubicBezTo>
                    <a:pt x="144362" y="233791"/>
                    <a:pt x="153920" y="227080"/>
                    <a:pt x="174172" y="206829"/>
                  </a:cubicBezTo>
                  <a:cubicBezTo>
                    <a:pt x="195365" y="143250"/>
                    <a:pt x="168476" y="201639"/>
                    <a:pt x="217715" y="152400"/>
                  </a:cubicBezTo>
                  <a:cubicBezTo>
                    <a:pt x="226966" y="143149"/>
                    <a:pt x="230235" y="128994"/>
                    <a:pt x="239486" y="119743"/>
                  </a:cubicBezTo>
                  <a:cubicBezTo>
                    <a:pt x="260589" y="98639"/>
                    <a:pt x="278238" y="95940"/>
                    <a:pt x="304800" y="87086"/>
                  </a:cubicBezTo>
                  <a:cubicBezTo>
                    <a:pt x="312057" y="79829"/>
                    <a:pt x="317392" y="69904"/>
                    <a:pt x="326572" y="65314"/>
                  </a:cubicBezTo>
                  <a:cubicBezTo>
                    <a:pt x="382009" y="37595"/>
                    <a:pt x="417084" y="42179"/>
                    <a:pt x="478972" y="32657"/>
                  </a:cubicBezTo>
                  <a:cubicBezTo>
                    <a:pt x="497259" y="29844"/>
                    <a:pt x="515450" y="26258"/>
                    <a:pt x="533400" y="21771"/>
                  </a:cubicBezTo>
                  <a:cubicBezTo>
                    <a:pt x="544532" y="18988"/>
                    <a:pt x="554768" y="12939"/>
                    <a:pt x="566058" y="10886"/>
                  </a:cubicBezTo>
                  <a:cubicBezTo>
                    <a:pt x="594840" y="5653"/>
                    <a:pt x="624115" y="3629"/>
                    <a:pt x="653143" y="0"/>
                  </a:cubicBezTo>
                  <a:cubicBezTo>
                    <a:pt x="717674" y="10755"/>
                    <a:pt x="713989" y="-2865"/>
                    <a:pt x="751115" y="43543"/>
                  </a:cubicBezTo>
                  <a:cubicBezTo>
                    <a:pt x="756183" y="49879"/>
                    <a:pt x="758372" y="58057"/>
                    <a:pt x="762000" y="65314"/>
                  </a:cubicBezTo>
                  <a:lnTo>
                    <a:pt x="762000" y="65314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://mr-art.ru/uploads/posts/2013-11/1385834164_5kvxhfwoqeb9aan.jpe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62"/>
            <a:stretch/>
          </p:blipFill>
          <p:spPr bwMode="auto">
            <a:xfrm>
              <a:off x="323527" y="1544419"/>
              <a:ext cx="2561035" cy="3648802"/>
            </a:xfrm>
            <a:prstGeom prst="rect">
              <a:avLst/>
            </a:prstGeom>
            <a:noFill/>
            <a:effectLst>
              <a:softEdge rad="127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99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3" name="Freeform 6"/>
          <p:cNvSpPr>
            <a:spLocks/>
          </p:cNvSpPr>
          <p:nvPr/>
        </p:nvSpPr>
        <p:spPr bwMode="auto">
          <a:xfrm>
            <a:off x="3347864" y="182050"/>
            <a:ext cx="1728191" cy="1437815"/>
          </a:xfrm>
          <a:custGeom>
            <a:avLst/>
            <a:gdLst/>
            <a:ahLst/>
            <a:cxnLst>
              <a:cxn ang="0">
                <a:pos x="108" y="381"/>
              </a:cxn>
              <a:cxn ang="0">
                <a:pos x="90" y="344"/>
              </a:cxn>
              <a:cxn ang="0">
                <a:pos x="148" y="341"/>
              </a:cxn>
              <a:cxn ang="0">
                <a:pos x="165" y="361"/>
              </a:cxn>
              <a:cxn ang="0">
                <a:pos x="149" y="382"/>
              </a:cxn>
              <a:cxn ang="0">
                <a:pos x="160" y="392"/>
              </a:cxn>
              <a:cxn ang="0">
                <a:pos x="353" y="395"/>
              </a:cxn>
              <a:cxn ang="0">
                <a:pos x="352" y="286"/>
              </a:cxn>
              <a:cxn ang="0">
                <a:pos x="382" y="294"/>
              </a:cxn>
              <a:cxn ang="0">
                <a:pos x="409" y="272"/>
              </a:cxn>
              <a:cxn ang="0">
                <a:pos x="416" y="230"/>
              </a:cxn>
              <a:cxn ang="0">
                <a:pos x="387" y="235"/>
              </a:cxn>
              <a:cxn ang="0">
                <a:pos x="356" y="225"/>
              </a:cxn>
              <a:cxn ang="0">
                <a:pos x="355" y="154"/>
              </a:cxn>
              <a:cxn ang="0">
                <a:pos x="351" y="0"/>
              </a:cxn>
              <a:cxn ang="0">
                <a:pos x="0" y="0"/>
              </a:cxn>
              <a:cxn ang="0">
                <a:pos x="0" y="390"/>
              </a:cxn>
              <a:cxn ang="0">
                <a:pos x="108" y="381"/>
              </a:cxn>
            </a:cxnLst>
            <a:rect l="0" t="0" r="r" b="b"/>
            <a:pathLst>
              <a:path w="423" h="395">
                <a:moveTo>
                  <a:pt x="108" y="381"/>
                </a:moveTo>
                <a:cubicBezTo>
                  <a:pt x="119" y="365"/>
                  <a:pt x="83" y="360"/>
                  <a:pt x="90" y="344"/>
                </a:cubicBezTo>
                <a:cubicBezTo>
                  <a:pt x="97" y="328"/>
                  <a:pt x="135" y="340"/>
                  <a:pt x="148" y="341"/>
                </a:cubicBezTo>
                <a:cubicBezTo>
                  <a:pt x="166" y="343"/>
                  <a:pt x="169" y="355"/>
                  <a:pt x="165" y="361"/>
                </a:cubicBezTo>
                <a:cubicBezTo>
                  <a:pt x="161" y="368"/>
                  <a:pt x="147" y="374"/>
                  <a:pt x="149" y="382"/>
                </a:cubicBezTo>
                <a:cubicBezTo>
                  <a:pt x="150" y="390"/>
                  <a:pt x="153" y="393"/>
                  <a:pt x="160" y="392"/>
                </a:cubicBezTo>
                <a:cubicBezTo>
                  <a:pt x="166" y="391"/>
                  <a:pt x="227" y="369"/>
                  <a:pt x="353" y="395"/>
                </a:cubicBezTo>
                <a:cubicBezTo>
                  <a:pt x="349" y="384"/>
                  <a:pt x="342" y="300"/>
                  <a:pt x="352" y="286"/>
                </a:cubicBezTo>
                <a:cubicBezTo>
                  <a:pt x="362" y="273"/>
                  <a:pt x="373" y="285"/>
                  <a:pt x="382" y="294"/>
                </a:cubicBezTo>
                <a:cubicBezTo>
                  <a:pt x="390" y="303"/>
                  <a:pt x="400" y="287"/>
                  <a:pt x="409" y="272"/>
                </a:cubicBezTo>
                <a:cubicBezTo>
                  <a:pt x="418" y="257"/>
                  <a:pt x="423" y="238"/>
                  <a:pt x="416" y="230"/>
                </a:cubicBezTo>
                <a:cubicBezTo>
                  <a:pt x="410" y="222"/>
                  <a:pt x="401" y="222"/>
                  <a:pt x="387" y="235"/>
                </a:cubicBezTo>
                <a:cubicBezTo>
                  <a:pt x="378" y="243"/>
                  <a:pt x="365" y="242"/>
                  <a:pt x="356" y="225"/>
                </a:cubicBezTo>
                <a:cubicBezTo>
                  <a:pt x="350" y="213"/>
                  <a:pt x="350" y="187"/>
                  <a:pt x="355" y="154"/>
                </a:cubicBezTo>
                <a:cubicBezTo>
                  <a:pt x="360" y="123"/>
                  <a:pt x="362" y="36"/>
                  <a:pt x="35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45" y="379"/>
                  <a:pt x="100" y="392"/>
                  <a:pt x="108" y="38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5951843" y="182051"/>
            <a:ext cx="1632975" cy="1630037"/>
          </a:xfrm>
          <a:custGeom>
            <a:avLst/>
            <a:gdLst/>
            <a:ahLst/>
            <a:cxnLst>
              <a:cxn ang="0">
                <a:pos x="56" y="87"/>
              </a:cxn>
              <a:cxn ang="0">
                <a:pos x="34" y="127"/>
              </a:cxn>
              <a:cxn ang="0">
                <a:pos x="7" y="175"/>
              </a:cxn>
              <a:cxn ang="0">
                <a:pos x="39" y="185"/>
              </a:cxn>
              <a:cxn ang="0">
                <a:pos x="57" y="207"/>
              </a:cxn>
              <a:cxn ang="0">
                <a:pos x="52" y="393"/>
              </a:cxn>
              <a:cxn ang="0">
                <a:pos x="153" y="400"/>
              </a:cxn>
              <a:cxn ang="0">
                <a:pos x="146" y="426"/>
              </a:cxn>
              <a:cxn ang="0">
                <a:pos x="174" y="445"/>
              </a:cxn>
              <a:cxn ang="0">
                <a:pos x="223" y="436"/>
              </a:cxn>
              <a:cxn ang="0">
                <a:pos x="198" y="398"/>
              </a:cxn>
              <a:cxn ang="0">
                <a:pos x="406" y="390"/>
              </a:cxn>
              <a:cxn ang="0">
                <a:pos x="400" y="286"/>
              </a:cxn>
              <a:cxn ang="0">
                <a:pos x="372" y="259"/>
              </a:cxn>
              <a:cxn ang="0">
                <a:pos x="366" y="198"/>
              </a:cxn>
              <a:cxn ang="0">
                <a:pos x="388" y="211"/>
              </a:cxn>
              <a:cxn ang="0">
                <a:pos x="400" y="218"/>
              </a:cxn>
              <a:cxn ang="0">
                <a:pos x="401" y="57"/>
              </a:cxn>
              <a:cxn ang="0">
                <a:pos x="399" y="0"/>
              </a:cxn>
              <a:cxn ang="0">
                <a:pos x="43" y="0"/>
              </a:cxn>
              <a:cxn ang="0">
                <a:pos x="56" y="87"/>
              </a:cxn>
            </a:cxnLst>
            <a:rect l="0" t="0" r="r" b="b"/>
            <a:pathLst>
              <a:path w="409" h="449">
                <a:moveTo>
                  <a:pt x="56" y="87"/>
                </a:moveTo>
                <a:cubicBezTo>
                  <a:pt x="53" y="100"/>
                  <a:pt x="48" y="122"/>
                  <a:pt x="34" y="127"/>
                </a:cubicBezTo>
                <a:cubicBezTo>
                  <a:pt x="15" y="133"/>
                  <a:pt x="0" y="153"/>
                  <a:pt x="7" y="175"/>
                </a:cubicBezTo>
                <a:cubicBezTo>
                  <a:pt x="14" y="194"/>
                  <a:pt x="31" y="195"/>
                  <a:pt x="39" y="185"/>
                </a:cubicBezTo>
                <a:cubicBezTo>
                  <a:pt x="60" y="159"/>
                  <a:pt x="66" y="177"/>
                  <a:pt x="57" y="207"/>
                </a:cubicBezTo>
                <a:cubicBezTo>
                  <a:pt x="32" y="287"/>
                  <a:pt x="44" y="341"/>
                  <a:pt x="52" y="393"/>
                </a:cubicBezTo>
                <a:cubicBezTo>
                  <a:pt x="63" y="391"/>
                  <a:pt x="127" y="386"/>
                  <a:pt x="153" y="400"/>
                </a:cubicBezTo>
                <a:cubicBezTo>
                  <a:pt x="164" y="406"/>
                  <a:pt x="146" y="415"/>
                  <a:pt x="146" y="426"/>
                </a:cubicBezTo>
                <a:cubicBezTo>
                  <a:pt x="145" y="437"/>
                  <a:pt x="154" y="444"/>
                  <a:pt x="174" y="445"/>
                </a:cubicBezTo>
                <a:cubicBezTo>
                  <a:pt x="195" y="447"/>
                  <a:pt x="219" y="449"/>
                  <a:pt x="223" y="436"/>
                </a:cubicBezTo>
                <a:cubicBezTo>
                  <a:pt x="227" y="423"/>
                  <a:pt x="188" y="408"/>
                  <a:pt x="198" y="398"/>
                </a:cubicBezTo>
                <a:cubicBezTo>
                  <a:pt x="208" y="388"/>
                  <a:pt x="341" y="381"/>
                  <a:pt x="406" y="390"/>
                </a:cubicBezTo>
                <a:cubicBezTo>
                  <a:pt x="399" y="342"/>
                  <a:pt x="405" y="311"/>
                  <a:pt x="400" y="286"/>
                </a:cubicBezTo>
                <a:cubicBezTo>
                  <a:pt x="397" y="274"/>
                  <a:pt x="384" y="254"/>
                  <a:pt x="372" y="259"/>
                </a:cubicBezTo>
                <a:cubicBezTo>
                  <a:pt x="342" y="272"/>
                  <a:pt x="348" y="211"/>
                  <a:pt x="366" y="198"/>
                </a:cubicBezTo>
                <a:cubicBezTo>
                  <a:pt x="384" y="186"/>
                  <a:pt x="388" y="202"/>
                  <a:pt x="388" y="211"/>
                </a:cubicBezTo>
                <a:cubicBezTo>
                  <a:pt x="388" y="220"/>
                  <a:pt x="393" y="223"/>
                  <a:pt x="400" y="218"/>
                </a:cubicBezTo>
                <a:cubicBezTo>
                  <a:pt x="406" y="212"/>
                  <a:pt x="409" y="111"/>
                  <a:pt x="401" y="57"/>
                </a:cubicBezTo>
                <a:cubicBezTo>
                  <a:pt x="399" y="43"/>
                  <a:pt x="398" y="22"/>
                  <a:pt x="399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54" y="29"/>
                  <a:pt x="62" y="63"/>
                  <a:pt x="56" y="8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7316311" y="182050"/>
            <a:ext cx="1648174" cy="1437816"/>
          </a:xfrm>
          <a:custGeom>
            <a:avLst/>
            <a:gdLst/>
            <a:ahLst/>
            <a:cxnLst>
              <a:cxn ang="0">
                <a:pos x="59" y="57"/>
              </a:cxn>
              <a:cxn ang="0">
                <a:pos x="58" y="218"/>
              </a:cxn>
              <a:cxn ang="0">
                <a:pos x="46" y="211"/>
              </a:cxn>
              <a:cxn ang="0">
                <a:pos x="24" y="198"/>
              </a:cxn>
              <a:cxn ang="0">
                <a:pos x="30" y="259"/>
              </a:cxn>
              <a:cxn ang="0">
                <a:pos x="58" y="286"/>
              </a:cxn>
              <a:cxn ang="0">
                <a:pos x="64" y="390"/>
              </a:cxn>
              <a:cxn ang="0">
                <a:pos x="161" y="391"/>
              </a:cxn>
              <a:cxn ang="0">
                <a:pos x="199" y="363"/>
              </a:cxn>
              <a:cxn ang="0">
                <a:pos x="172" y="336"/>
              </a:cxn>
              <a:cxn ang="0">
                <a:pos x="221" y="326"/>
              </a:cxn>
              <a:cxn ang="0">
                <a:pos x="246" y="353"/>
              </a:cxn>
              <a:cxn ang="0">
                <a:pos x="264" y="385"/>
              </a:cxn>
              <a:cxn ang="0">
                <a:pos x="413" y="378"/>
              </a:cxn>
              <a:cxn ang="0">
                <a:pos x="413" y="0"/>
              </a:cxn>
              <a:cxn ang="0">
                <a:pos x="57" y="0"/>
              </a:cxn>
              <a:cxn ang="0">
                <a:pos x="59" y="57"/>
              </a:cxn>
            </a:cxnLst>
            <a:rect l="0" t="0" r="r" b="b"/>
            <a:pathLst>
              <a:path w="413" h="396">
                <a:moveTo>
                  <a:pt x="59" y="57"/>
                </a:moveTo>
                <a:cubicBezTo>
                  <a:pt x="67" y="111"/>
                  <a:pt x="64" y="212"/>
                  <a:pt x="58" y="218"/>
                </a:cubicBezTo>
                <a:cubicBezTo>
                  <a:pt x="51" y="223"/>
                  <a:pt x="46" y="220"/>
                  <a:pt x="46" y="211"/>
                </a:cubicBezTo>
                <a:cubicBezTo>
                  <a:pt x="46" y="202"/>
                  <a:pt x="42" y="186"/>
                  <a:pt x="24" y="198"/>
                </a:cubicBezTo>
                <a:cubicBezTo>
                  <a:pt x="6" y="211"/>
                  <a:pt x="0" y="272"/>
                  <a:pt x="30" y="259"/>
                </a:cubicBezTo>
                <a:cubicBezTo>
                  <a:pt x="42" y="254"/>
                  <a:pt x="55" y="274"/>
                  <a:pt x="58" y="286"/>
                </a:cubicBezTo>
                <a:cubicBezTo>
                  <a:pt x="63" y="311"/>
                  <a:pt x="57" y="342"/>
                  <a:pt x="64" y="390"/>
                </a:cubicBezTo>
                <a:cubicBezTo>
                  <a:pt x="107" y="396"/>
                  <a:pt x="137" y="396"/>
                  <a:pt x="161" y="391"/>
                </a:cubicBezTo>
                <a:cubicBezTo>
                  <a:pt x="190" y="385"/>
                  <a:pt x="206" y="370"/>
                  <a:pt x="199" y="363"/>
                </a:cubicBezTo>
                <a:cubicBezTo>
                  <a:pt x="192" y="356"/>
                  <a:pt x="170" y="351"/>
                  <a:pt x="172" y="336"/>
                </a:cubicBezTo>
                <a:cubicBezTo>
                  <a:pt x="174" y="320"/>
                  <a:pt x="205" y="321"/>
                  <a:pt x="221" y="326"/>
                </a:cubicBezTo>
                <a:cubicBezTo>
                  <a:pt x="236" y="331"/>
                  <a:pt x="255" y="336"/>
                  <a:pt x="246" y="353"/>
                </a:cubicBezTo>
                <a:cubicBezTo>
                  <a:pt x="236" y="370"/>
                  <a:pt x="247" y="380"/>
                  <a:pt x="264" y="385"/>
                </a:cubicBezTo>
                <a:cubicBezTo>
                  <a:pt x="277" y="389"/>
                  <a:pt x="350" y="373"/>
                  <a:pt x="413" y="378"/>
                </a:cubicBezTo>
                <a:cubicBezTo>
                  <a:pt x="413" y="0"/>
                  <a:pt x="413" y="0"/>
                  <a:pt x="413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22"/>
                  <a:pt x="57" y="43"/>
                  <a:pt x="59" y="5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>
            <a:off x="7529091" y="2953114"/>
            <a:ext cx="1435397" cy="1488562"/>
          </a:xfrm>
          <a:custGeom>
            <a:avLst/>
            <a:gdLst/>
            <a:ahLst/>
            <a:cxnLst>
              <a:cxn ang="0">
                <a:pos x="152" y="22"/>
              </a:cxn>
              <a:cxn ang="0">
                <a:pos x="178" y="60"/>
              </a:cxn>
              <a:cxn ang="0">
                <a:pos x="129" y="69"/>
              </a:cxn>
              <a:cxn ang="0">
                <a:pos x="100" y="50"/>
              </a:cxn>
              <a:cxn ang="0">
                <a:pos x="108" y="23"/>
              </a:cxn>
              <a:cxn ang="0">
                <a:pos x="9" y="19"/>
              </a:cxn>
              <a:cxn ang="0">
                <a:pos x="9" y="154"/>
              </a:cxn>
              <a:cxn ang="0">
                <a:pos x="26" y="236"/>
              </a:cxn>
              <a:cxn ang="0">
                <a:pos x="49" y="209"/>
              </a:cxn>
              <a:cxn ang="0">
                <a:pos x="64" y="250"/>
              </a:cxn>
              <a:cxn ang="0">
                <a:pos x="47" y="284"/>
              </a:cxn>
              <a:cxn ang="0">
                <a:pos x="24" y="277"/>
              </a:cxn>
              <a:cxn ang="0">
                <a:pos x="9" y="325"/>
              </a:cxn>
              <a:cxn ang="0">
                <a:pos x="10" y="410"/>
              </a:cxn>
              <a:cxn ang="0">
                <a:pos x="360" y="410"/>
              </a:cxn>
              <a:cxn ang="0">
                <a:pos x="360" y="29"/>
              </a:cxn>
              <a:cxn ang="0">
                <a:pos x="152" y="22"/>
              </a:cxn>
            </a:cxnLst>
            <a:rect l="0" t="0" r="r" b="b"/>
            <a:pathLst>
              <a:path w="360" h="410">
                <a:moveTo>
                  <a:pt x="152" y="22"/>
                </a:moveTo>
                <a:cubicBezTo>
                  <a:pt x="141" y="31"/>
                  <a:pt x="182" y="46"/>
                  <a:pt x="178" y="60"/>
                </a:cubicBezTo>
                <a:cubicBezTo>
                  <a:pt x="173" y="73"/>
                  <a:pt x="149" y="70"/>
                  <a:pt x="129" y="69"/>
                </a:cubicBezTo>
                <a:cubicBezTo>
                  <a:pt x="108" y="68"/>
                  <a:pt x="100" y="61"/>
                  <a:pt x="100" y="50"/>
                </a:cubicBezTo>
                <a:cubicBezTo>
                  <a:pt x="101" y="39"/>
                  <a:pt x="119" y="29"/>
                  <a:pt x="108" y="23"/>
                </a:cubicBezTo>
                <a:cubicBezTo>
                  <a:pt x="82" y="10"/>
                  <a:pt x="20" y="16"/>
                  <a:pt x="9" y="19"/>
                </a:cubicBezTo>
                <a:cubicBezTo>
                  <a:pt x="20" y="71"/>
                  <a:pt x="12" y="137"/>
                  <a:pt x="9" y="154"/>
                </a:cubicBezTo>
                <a:cubicBezTo>
                  <a:pt x="0" y="197"/>
                  <a:pt x="9" y="233"/>
                  <a:pt x="26" y="236"/>
                </a:cubicBezTo>
                <a:cubicBezTo>
                  <a:pt x="33" y="237"/>
                  <a:pt x="34" y="212"/>
                  <a:pt x="49" y="209"/>
                </a:cubicBezTo>
                <a:cubicBezTo>
                  <a:pt x="64" y="207"/>
                  <a:pt x="64" y="234"/>
                  <a:pt x="64" y="250"/>
                </a:cubicBezTo>
                <a:cubicBezTo>
                  <a:pt x="64" y="267"/>
                  <a:pt x="57" y="284"/>
                  <a:pt x="47" y="284"/>
                </a:cubicBezTo>
                <a:cubicBezTo>
                  <a:pt x="36" y="284"/>
                  <a:pt x="34" y="277"/>
                  <a:pt x="24" y="277"/>
                </a:cubicBezTo>
                <a:cubicBezTo>
                  <a:pt x="14" y="276"/>
                  <a:pt x="13" y="298"/>
                  <a:pt x="9" y="325"/>
                </a:cubicBezTo>
                <a:cubicBezTo>
                  <a:pt x="7" y="341"/>
                  <a:pt x="4" y="373"/>
                  <a:pt x="10" y="410"/>
                </a:cubicBezTo>
                <a:cubicBezTo>
                  <a:pt x="360" y="410"/>
                  <a:pt x="360" y="410"/>
                  <a:pt x="360" y="410"/>
                </a:cubicBezTo>
                <a:cubicBezTo>
                  <a:pt x="360" y="29"/>
                  <a:pt x="360" y="29"/>
                  <a:pt x="360" y="29"/>
                </a:cubicBezTo>
                <a:cubicBezTo>
                  <a:pt x="293" y="11"/>
                  <a:pt x="181" y="0"/>
                  <a:pt x="152" y="22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3347864" y="2953114"/>
            <a:ext cx="1627910" cy="1488562"/>
          </a:xfrm>
          <a:custGeom>
            <a:avLst/>
            <a:gdLst/>
            <a:ahLst/>
            <a:cxnLst>
              <a:cxn ang="0">
                <a:pos x="370" y="236"/>
              </a:cxn>
              <a:cxn ang="0">
                <a:pos x="405" y="193"/>
              </a:cxn>
              <a:cxn ang="0">
                <a:pos x="383" y="157"/>
              </a:cxn>
              <a:cxn ang="0">
                <a:pos x="363" y="184"/>
              </a:cxn>
              <a:cxn ang="0">
                <a:pos x="342" y="142"/>
              </a:cxn>
              <a:cxn ang="0">
                <a:pos x="353" y="22"/>
              </a:cxn>
              <a:cxn ang="0">
                <a:pos x="166" y="18"/>
              </a:cxn>
              <a:cxn ang="0">
                <a:pos x="191" y="55"/>
              </a:cxn>
              <a:cxn ang="0">
                <a:pos x="142" y="65"/>
              </a:cxn>
              <a:cxn ang="0">
                <a:pos x="114" y="45"/>
              </a:cxn>
              <a:cxn ang="0">
                <a:pos x="121" y="19"/>
              </a:cxn>
              <a:cxn ang="0">
                <a:pos x="0" y="22"/>
              </a:cxn>
              <a:cxn ang="0">
                <a:pos x="0" y="410"/>
              </a:cxn>
              <a:cxn ang="0">
                <a:pos x="354" y="410"/>
              </a:cxn>
              <a:cxn ang="0">
                <a:pos x="341" y="264"/>
              </a:cxn>
              <a:cxn ang="0">
                <a:pos x="370" y="236"/>
              </a:cxn>
            </a:cxnLst>
            <a:rect l="0" t="0" r="r" b="b"/>
            <a:pathLst>
              <a:path w="408" h="410">
                <a:moveTo>
                  <a:pt x="370" y="236"/>
                </a:moveTo>
                <a:cubicBezTo>
                  <a:pt x="399" y="239"/>
                  <a:pt x="403" y="209"/>
                  <a:pt x="405" y="193"/>
                </a:cubicBezTo>
                <a:cubicBezTo>
                  <a:pt x="408" y="176"/>
                  <a:pt x="397" y="157"/>
                  <a:pt x="383" y="157"/>
                </a:cubicBezTo>
                <a:cubicBezTo>
                  <a:pt x="370" y="157"/>
                  <a:pt x="375" y="184"/>
                  <a:pt x="363" y="184"/>
                </a:cubicBezTo>
                <a:cubicBezTo>
                  <a:pt x="351" y="184"/>
                  <a:pt x="343" y="156"/>
                  <a:pt x="342" y="142"/>
                </a:cubicBezTo>
                <a:cubicBezTo>
                  <a:pt x="342" y="116"/>
                  <a:pt x="359" y="73"/>
                  <a:pt x="353" y="22"/>
                </a:cubicBezTo>
                <a:cubicBezTo>
                  <a:pt x="302" y="0"/>
                  <a:pt x="176" y="8"/>
                  <a:pt x="166" y="18"/>
                </a:cubicBezTo>
                <a:cubicBezTo>
                  <a:pt x="156" y="28"/>
                  <a:pt x="195" y="42"/>
                  <a:pt x="191" y="55"/>
                </a:cubicBezTo>
                <a:cubicBezTo>
                  <a:pt x="187" y="69"/>
                  <a:pt x="163" y="66"/>
                  <a:pt x="142" y="65"/>
                </a:cubicBezTo>
                <a:cubicBezTo>
                  <a:pt x="122" y="63"/>
                  <a:pt x="113" y="56"/>
                  <a:pt x="114" y="45"/>
                </a:cubicBezTo>
                <a:cubicBezTo>
                  <a:pt x="114" y="34"/>
                  <a:pt x="132" y="25"/>
                  <a:pt x="121" y="19"/>
                </a:cubicBezTo>
                <a:cubicBezTo>
                  <a:pt x="102" y="9"/>
                  <a:pt x="48" y="10"/>
                  <a:pt x="0" y="22"/>
                </a:cubicBezTo>
                <a:cubicBezTo>
                  <a:pt x="0" y="410"/>
                  <a:pt x="0" y="410"/>
                  <a:pt x="0" y="410"/>
                </a:cubicBezTo>
                <a:cubicBezTo>
                  <a:pt x="354" y="410"/>
                  <a:pt x="354" y="410"/>
                  <a:pt x="354" y="410"/>
                </a:cubicBezTo>
                <a:cubicBezTo>
                  <a:pt x="353" y="350"/>
                  <a:pt x="343" y="274"/>
                  <a:pt x="341" y="264"/>
                </a:cubicBezTo>
                <a:cubicBezTo>
                  <a:pt x="339" y="250"/>
                  <a:pt x="341" y="234"/>
                  <a:pt x="370" y="236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7220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цветёт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поле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0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5951843" y="182051"/>
            <a:ext cx="1632975" cy="1630037"/>
          </a:xfrm>
          <a:custGeom>
            <a:avLst/>
            <a:gdLst/>
            <a:ahLst/>
            <a:cxnLst>
              <a:cxn ang="0">
                <a:pos x="56" y="87"/>
              </a:cxn>
              <a:cxn ang="0">
                <a:pos x="34" y="127"/>
              </a:cxn>
              <a:cxn ang="0">
                <a:pos x="7" y="175"/>
              </a:cxn>
              <a:cxn ang="0">
                <a:pos x="39" y="185"/>
              </a:cxn>
              <a:cxn ang="0">
                <a:pos x="57" y="207"/>
              </a:cxn>
              <a:cxn ang="0">
                <a:pos x="52" y="393"/>
              </a:cxn>
              <a:cxn ang="0">
                <a:pos x="153" y="400"/>
              </a:cxn>
              <a:cxn ang="0">
                <a:pos x="146" y="426"/>
              </a:cxn>
              <a:cxn ang="0">
                <a:pos x="174" y="445"/>
              </a:cxn>
              <a:cxn ang="0">
                <a:pos x="223" y="436"/>
              </a:cxn>
              <a:cxn ang="0">
                <a:pos x="198" y="398"/>
              </a:cxn>
              <a:cxn ang="0">
                <a:pos x="406" y="390"/>
              </a:cxn>
              <a:cxn ang="0">
                <a:pos x="400" y="286"/>
              </a:cxn>
              <a:cxn ang="0">
                <a:pos x="372" y="259"/>
              </a:cxn>
              <a:cxn ang="0">
                <a:pos x="366" y="198"/>
              </a:cxn>
              <a:cxn ang="0">
                <a:pos x="388" y="211"/>
              </a:cxn>
              <a:cxn ang="0">
                <a:pos x="400" y="218"/>
              </a:cxn>
              <a:cxn ang="0">
                <a:pos x="401" y="57"/>
              </a:cxn>
              <a:cxn ang="0">
                <a:pos x="399" y="0"/>
              </a:cxn>
              <a:cxn ang="0">
                <a:pos x="43" y="0"/>
              </a:cxn>
              <a:cxn ang="0">
                <a:pos x="56" y="87"/>
              </a:cxn>
            </a:cxnLst>
            <a:rect l="0" t="0" r="r" b="b"/>
            <a:pathLst>
              <a:path w="409" h="449">
                <a:moveTo>
                  <a:pt x="56" y="87"/>
                </a:moveTo>
                <a:cubicBezTo>
                  <a:pt x="53" y="100"/>
                  <a:pt x="48" y="122"/>
                  <a:pt x="34" y="127"/>
                </a:cubicBezTo>
                <a:cubicBezTo>
                  <a:pt x="15" y="133"/>
                  <a:pt x="0" y="153"/>
                  <a:pt x="7" y="175"/>
                </a:cubicBezTo>
                <a:cubicBezTo>
                  <a:pt x="14" y="194"/>
                  <a:pt x="31" y="195"/>
                  <a:pt x="39" y="185"/>
                </a:cubicBezTo>
                <a:cubicBezTo>
                  <a:pt x="60" y="159"/>
                  <a:pt x="66" y="177"/>
                  <a:pt x="57" y="207"/>
                </a:cubicBezTo>
                <a:cubicBezTo>
                  <a:pt x="32" y="287"/>
                  <a:pt x="44" y="341"/>
                  <a:pt x="52" y="393"/>
                </a:cubicBezTo>
                <a:cubicBezTo>
                  <a:pt x="63" y="391"/>
                  <a:pt x="127" y="386"/>
                  <a:pt x="153" y="400"/>
                </a:cubicBezTo>
                <a:cubicBezTo>
                  <a:pt x="164" y="406"/>
                  <a:pt x="146" y="415"/>
                  <a:pt x="146" y="426"/>
                </a:cubicBezTo>
                <a:cubicBezTo>
                  <a:pt x="145" y="437"/>
                  <a:pt x="154" y="444"/>
                  <a:pt x="174" y="445"/>
                </a:cubicBezTo>
                <a:cubicBezTo>
                  <a:pt x="195" y="447"/>
                  <a:pt x="219" y="449"/>
                  <a:pt x="223" y="436"/>
                </a:cubicBezTo>
                <a:cubicBezTo>
                  <a:pt x="227" y="423"/>
                  <a:pt x="188" y="408"/>
                  <a:pt x="198" y="398"/>
                </a:cubicBezTo>
                <a:cubicBezTo>
                  <a:pt x="208" y="388"/>
                  <a:pt x="341" y="381"/>
                  <a:pt x="406" y="390"/>
                </a:cubicBezTo>
                <a:cubicBezTo>
                  <a:pt x="399" y="342"/>
                  <a:pt x="405" y="311"/>
                  <a:pt x="400" y="286"/>
                </a:cubicBezTo>
                <a:cubicBezTo>
                  <a:pt x="397" y="274"/>
                  <a:pt x="384" y="254"/>
                  <a:pt x="372" y="259"/>
                </a:cubicBezTo>
                <a:cubicBezTo>
                  <a:pt x="342" y="272"/>
                  <a:pt x="348" y="211"/>
                  <a:pt x="366" y="198"/>
                </a:cubicBezTo>
                <a:cubicBezTo>
                  <a:pt x="384" y="186"/>
                  <a:pt x="388" y="202"/>
                  <a:pt x="388" y="211"/>
                </a:cubicBezTo>
                <a:cubicBezTo>
                  <a:pt x="388" y="220"/>
                  <a:pt x="393" y="223"/>
                  <a:pt x="400" y="218"/>
                </a:cubicBezTo>
                <a:cubicBezTo>
                  <a:pt x="406" y="212"/>
                  <a:pt x="409" y="111"/>
                  <a:pt x="401" y="57"/>
                </a:cubicBezTo>
                <a:cubicBezTo>
                  <a:pt x="399" y="43"/>
                  <a:pt x="398" y="22"/>
                  <a:pt x="399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54" y="29"/>
                  <a:pt x="62" y="63"/>
                  <a:pt x="56" y="8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7316311" y="182050"/>
            <a:ext cx="1648174" cy="1437816"/>
          </a:xfrm>
          <a:custGeom>
            <a:avLst/>
            <a:gdLst/>
            <a:ahLst/>
            <a:cxnLst>
              <a:cxn ang="0">
                <a:pos x="59" y="57"/>
              </a:cxn>
              <a:cxn ang="0">
                <a:pos x="58" y="218"/>
              </a:cxn>
              <a:cxn ang="0">
                <a:pos x="46" y="211"/>
              </a:cxn>
              <a:cxn ang="0">
                <a:pos x="24" y="198"/>
              </a:cxn>
              <a:cxn ang="0">
                <a:pos x="30" y="259"/>
              </a:cxn>
              <a:cxn ang="0">
                <a:pos x="58" y="286"/>
              </a:cxn>
              <a:cxn ang="0">
                <a:pos x="64" y="390"/>
              </a:cxn>
              <a:cxn ang="0">
                <a:pos x="161" y="391"/>
              </a:cxn>
              <a:cxn ang="0">
                <a:pos x="199" y="363"/>
              </a:cxn>
              <a:cxn ang="0">
                <a:pos x="172" y="336"/>
              </a:cxn>
              <a:cxn ang="0">
                <a:pos x="221" y="326"/>
              </a:cxn>
              <a:cxn ang="0">
                <a:pos x="246" y="353"/>
              </a:cxn>
              <a:cxn ang="0">
                <a:pos x="264" y="385"/>
              </a:cxn>
              <a:cxn ang="0">
                <a:pos x="413" y="378"/>
              </a:cxn>
              <a:cxn ang="0">
                <a:pos x="413" y="0"/>
              </a:cxn>
              <a:cxn ang="0">
                <a:pos x="57" y="0"/>
              </a:cxn>
              <a:cxn ang="0">
                <a:pos x="59" y="57"/>
              </a:cxn>
            </a:cxnLst>
            <a:rect l="0" t="0" r="r" b="b"/>
            <a:pathLst>
              <a:path w="413" h="396">
                <a:moveTo>
                  <a:pt x="59" y="57"/>
                </a:moveTo>
                <a:cubicBezTo>
                  <a:pt x="67" y="111"/>
                  <a:pt x="64" y="212"/>
                  <a:pt x="58" y="218"/>
                </a:cubicBezTo>
                <a:cubicBezTo>
                  <a:pt x="51" y="223"/>
                  <a:pt x="46" y="220"/>
                  <a:pt x="46" y="211"/>
                </a:cubicBezTo>
                <a:cubicBezTo>
                  <a:pt x="46" y="202"/>
                  <a:pt x="42" y="186"/>
                  <a:pt x="24" y="198"/>
                </a:cubicBezTo>
                <a:cubicBezTo>
                  <a:pt x="6" y="211"/>
                  <a:pt x="0" y="272"/>
                  <a:pt x="30" y="259"/>
                </a:cubicBezTo>
                <a:cubicBezTo>
                  <a:pt x="42" y="254"/>
                  <a:pt x="55" y="274"/>
                  <a:pt x="58" y="286"/>
                </a:cubicBezTo>
                <a:cubicBezTo>
                  <a:pt x="63" y="311"/>
                  <a:pt x="57" y="342"/>
                  <a:pt x="64" y="390"/>
                </a:cubicBezTo>
                <a:cubicBezTo>
                  <a:pt x="107" y="396"/>
                  <a:pt x="137" y="396"/>
                  <a:pt x="161" y="391"/>
                </a:cubicBezTo>
                <a:cubicBezTo>
                  <a:pt x="190" y="385"/>
                  <a:pt x="206" y="370"/>
                  <a:pt x="199" y="363"/>
                </a:cubicBezTo>
                <a:cubicBezTo>
                  <a:pt x="192" y="356"/>
                  <a:pt x="170" y="351"/>
                  <a:pt x="172" y="336"/>
                </a:cubicBezTo>
                <a:cubicBezTo>
                  <a:pt x="174" y="320"/>
                  <a:pt x="205" y="321"/>
                  <a:pt x="221" y="326"/>
                </a:cubicBezTo>
                <a:cubicBezTo>
                  <a:pt x="236" y="331"/>
                  <a:pt x="255" y="336"/>
                  <a:pt x="246" y="353"/>
                </a:cubicBezTo>
                <a:cubicBezTo>
                  <a:pt x="236" y="370"/>
                  <a:pt x="247" y="380"/>
                  <a:pt x="264" y="385"/>
                </a:cubicBezTo>
                <a:cubicBezTo>
                  <a:pt x="277" y="389"/>
                  <a:pt x="350" y="373"/>
                  <a:pt x="413" y="378"/>
                </a:cubicBezTo>
                <a:cubicBezTo>
                  <a:pt x="413" y="0"/>
                  <a:pt x="413" y="0"/>
                  <a:pt x="413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22"/>
                  <a:pt x="57" y="43"/>
                  <a:pt x="59" y="5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>
            <a:off x="7529091" y="2953114"/>
            <a:ext cx="1435397" cy="1488562"/>
          </a:xfrm>
          <a:custGeom>
            <a:avLst/>
            <a:gdLst/>
            <a:ahLst/>
            <a:cxnLst>
              <a:cxn ang="0">
                <a:pos x="152" y="22"/>
              </a:cxn>
              <a:cxn ang="0">
                <a:pos x="178" y="60"/>
              </a:cxn>
              <a:cxn ang="0">
                <a:pos x="129" y="69"/>
              </a:cxn>
              <a:cxn ang="0">
                <a:pos x="100" y="50"/>
              </a:cxn>
              <a:cxn ang="0">
                <a:pos x="108" y="23"/>
              </a:cxn>
              <a:cxn ang="0">
                <a:pos x="9" y="19"/>
              </a:cxn>
              <a:cxn ang="0">
                <a:pos x="9" y="154"/>
              </a:cxn>
              <a:cxn ang="0">
                <a:pos x="26" y="236"/>
              </a:cxn>
              <a:cxn ang="0">
                <a:pos x="49" y="209"/>
              </a:cxn>
              <a:cxn ang="0">
                <a:pos x="64" y="250"/>
              </a:cxn>
              <a:cxn ang="0">
                <a:pos x="47" y="284"/>
              </a:cxn>
              <a:cxn ang="0">
                <a:pos x="24" y="277"/>
              </a:cxn>
              <a:cxn ang="0">
                <a:pos x="9" y="325"/>
              </a:cxn>
              <a:cxn ang="0">
                <a:pos x="10" y="410"/>
              </a:cxn>
              <a:cxn ang="0">
                <a:pos x="360" y="410"/>
              </a:cxn>
              <a:cxn ang="0">
                <a:pos x="360" y="29"/>
              </a:cxn>
              <a:cxn ang="0">
                <a:pos x="152" y="22"/>
              </a:cxn>
            </a:cxnLst>
            <a:rect l="0" t="0" r="r" b="b"/>
            <a:pathLst>
              <a:path w="360" h="410">
                <a:moveTo>
                  <a:pt x="152" y="22"/>
                </a:moveTo>
                <a:cubicBezTo>
                  <a:pt x="141" y="31"/>
                  <a:pt x="182" y="46"/>
                  <a:pt x="178" y="60"/>
                </a:cubicBezTo>
                <a:cubicBezTo>
                  <a:pt x="173" y="73"/>
                  <a:pt x="149" y="70"/>
                  <a:pt x="129" y="69"/>
                </a:cubicBezTo>
                <a:cubicBezTo>
                  <a:pt x="108" y="68"/>
                  <a:pt x="100" y="61"/>
                  <a:pt x="100" y="50"/>
                </a:cubicBezTo>
                <a:cubicBezTo>
                  <a:pt x="101" y="39"/>
                  <a:pt x="119" y="29"/>
                  <a:pt x="108" y="23"/>
                </a:cubicBezTo>
                <a:cubicBezTo>
                  <a:pt x="82" y="10"/>
                  <a:pt x="20" y="16"/>
                  <a:pt x="9" y="19"/>
                </a:cubicBezTo>
                <a:cubicBezTo>
                  <a:pt x="20" y="71"/>
                  <a:pt x="12" y="137"/>
                  <a:pt x="9" y="154"/>
                </a:cubicBezTo>
                <a:cubicBezTo>
                  <a:pt x="0" y="197"/>
                  <a:pt x="9" y="233"/>
                  <a:pt x="26" y="236"/>
                </a:cubicBezTo>
                <a:cubicBezTo>
                  <a:pt x="33" y="237"/>
                  <a:pt x="34" y="212"/>
                  <a:pt x="49" y="209"/>
                </a:cubicBezTo>
                <a:cubicBezTo>
                  <a:pt x="64" y="207"/>
                  <a:pt x="64" y="234"/>
                  <a:pt x="64" y="250"/>
                </a:cubicBezTo>
                <a:cubicBezTo>
                  <a:pt x="64" y="267"/>
                  <a:pt x="57" y="284"/>
                  <a:pt x="47" y="284"/>
                </a:cubicBezTo>
                <a:cubicBezTo>
                  <a:pt x="36" y="284"/>
                  <a:pt x="34" y="277"/>
                  <a:pt x="24" y="277"/>
                </a:cubicBezTo>
                <a:cubicBezTo>
                  <a:pt x="14" y="276"/>
                  <a:pt x="13" y="298"/>
                  <a:pt x="9" y="325"/>
                </a:cubicBezTo>
                <a:cubicBezTo>
                  <a:pt x="7" y="341"/>
                  <a:pt x="4" y="373"/>
                  <a:pt x="10" y="410"/>
                </a:cubicBezTo>
                <a:cubicBezTo>
                  <a:pt x="360" y="410"/>
                  <a:pt x="360" y="410"/>
                  <a:pt x="360" y="410"/>
                </a:cubicBezTo>
                <a:cubicBezTo>
                  <a:pt x="360" y="29"/>
                  <a:pt x="360" y="29"/>
                  <a:pt x="360" y="29"/>
                </a:cubicBezTo>
                <a:cubicBezTo>
                  <a:pt x="293" y="11"/>
                  <a:pt x="181" y="0"/>
                  <a:pt x="152" y="22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3347864" y="2953114"/>
            <a:ext cx="1627910" cy="1488562"/>
          </a:xfrm>
          <a:custGeom>
            <a:avLst/>
            <a:gdLst/>
            <a:ahLst/>
            <a:cxnLst>
              <a:cxn ang="0">
                <a:pos x="370" y="236"/>
              </a:cxn>
              <a:cxn ang="0">
                <a:pos x="405" y="193"/>
              </a:cxn>
              <a:cxn ang="0">
                <a:pos x="383" y="157"/>
              </a:cxn>
              <a:cxn ang="0">
                <a:pos x="363" y="184"/>
              </a:cxn>
              <a:cxn ang="0">
                <a:pos x="342" y="142"/>
              </a:cxn>
              <a:cxn ang="0">
                <a:pos x="353" y="22"/>
              </a:cxn>
              <a:cxn ang="0">
                <a:pos x="166" y="18"/>
              </a:cxn>
              <a:cxn ang="0">
                <a:pos x="191" y="55"/>
              </a:cxn>
              <a:cxn ang="0">
                <a:pos x="142" y="65"/>
              </a:cxn>
              <a:cxn ang="0">
                <a:pos x="114" y="45"/>
              </a:cxn>
              <a:cxn ang="0">
                <a:pos x="121" y="19"/>
              </a:cxn>
              <a:cxn ang="0">
                <a:pos x="0" y="22"/>
              </a:cxn>
              <a:cxn ang="0">
                <a:pos x="0" y="410"/>
              </a:cxn>
              <a:cxn ang="0">
                <a:pos x="354" y="410"/>
              </a:cxn>
              <a:cxn ang="0">
                <a:pos x="341" y="264"/>
              </a:cxn>
              <a:cxn ang="0">
                <a:pos x="370" y="236"/>
              </a:cxn>
            </a:cxnLst>
            <a:rect l="0" t="0" r="r" b="b"/>
            <a:pathLst>
              <a:path w="408" h="410">
                <a:moveTo>
                  <a:pt x="370" y="236"/>
                </a:moveTo>
                <a:cubicBezTo>
                  <a:pt x="399" y="239"/>
                  <a:pt x="403" y="209"/>
                  <a:pt x="405" y="193"/>
                </a:cubicBezTo>
                <a:cubicBezTo>
                  <a:pt x="408" y="176"/>
                  <a:pt x="397" y="157"/>
                  <a:pt x="383" y="157"/>
                </a:cubicBezTo>
                <a:cubicBezTo>
                  <a:pt x="370" y="157"/>
                  <a:pt x="375" y="184"/>
                  <a:pt x="363" y="184"/>
                </a:cubicBezTo>
                <a:cubicBezTo>
                  <a:pt x="351" y="184"/>
                  <a:pt x="343" y="156"/>
                  <a:pt x="342" y="142"/>
                </a:cubicBezTo>
                <a:cubicBezTo>
                  <a:pt x="342" y="116"/>
                  <a:pt x="359" y="73"/>
                  <a:pt x="353" y="22"/>
                </a:cubicBezTo>
                <a:cubicBezTo>
                  <a:pt x="302" y="0"/>
                  <a:pt x="176" y="8"/>
                  <a:pt x="166" y="18"/>
                </a:cubicBezTo>
                <a:cubicBezTo>
                  <a:pt x="156" y="28"/>
                  <a:pt x="195" y="42"/>
                  <a:pt x="191" y="55"/>
                </a:cubicBezTo>
                <a:cubicBezTo>
                  <a:pt x="187" y="69"/>
                  <a:pt x="163" y="66"/>
                  <a:pt x="142" y="65"/>
                </a:cubicBezTo>
                <a:cubicBezTo>
                  <a:pt x="122" y="63"/>
                  <a:pt x="113" y="56"/>
                  <a:pt x="114" y="45"/>
                </a:cubicBezTo>
                <a:cubicBezTo>
                  <a:pt x="114" y="34"/>
                  <a:pt x="132" y="25"/>
                  <a:pt x="121" y="19"/>
                </a:cubicBezTo>
                <a:cubicBezTo>
                  <a:pt x="102" y="9"/>
                  <a:pt x="48" y="10"/>
                  <a:pt x="0" y="22"/>
                </a:cubicBezTo>
                <a:cubicBezTo>
                  <a:pt x="0" y="410"/>
                  <a:pt x="0" y="410"/>
                  <a:pt x="0" y="410"/>
                </a:cubicBezTo>
                <a:cubicBezTo>
                  <a:pt x="354" y="410"/>
                  <a:pt x="354" y="410"/>
                  <a:pt x="354" y="410"/>
                </a:cubicBezTo>
                <a:cubicBezTo>
                  <a:pt x="353" y="350"/>
                  <a:pt x="343" y="274"/>
                  <a:pt x="341" y="264"/>
                </a:cubicBezTo>
                <a:cubicBezTo>
                  <a:pt x="339" y="250"/>
                  <a:pt x="341" y="234"/>
                  <a:pt x="370" y="236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65212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взошла луна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9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5951843" y="182051"/>
            <a:ext cx="1632975" cy="1630037"/>
          </a:xfrm>
          <a:custGeom>
            <a:avLst/>
            <a:gdLst/>
            <a:ahLst/>
            <a:cxnLst>
              <a:cxn ang="0">
                <a:pos x="56" y="87"/>
              </a:cxn>
              <a:cxn ang="0">
                <a:pos x="34" y="127"/>
              </a:cxn>
              <a:cxn ang="0">
                <a:pos x="7" y="175"/>
              </a:cxn>
              <a:cxn ang="0">
                <a:pos x="39" y="185"/>
              </a:cxn>
              <a:cxn ang="0">
                <a:pos x="57" y="207"/>
              </a:cxn>
              <a:cxn ang="0">
                <a:pos x="52" y="393"/>
              </a:cxn>
              <a:cxn ang="0">
                <a:pos x="153" y="400"/>
              </a:cxn>
              <a:cxn ang="0">
                <a:pos x="146" y="426"/>
              </a:cxn>
              <a:cxn ang="0">
                <a:pos x="174" y="445"/>
              </a:cxn>
              <a:cxn ang="0">
                <a:pos x="223" y="436"/>
              </a:cxn>
              <a:cxn ang="0">
                <a:pos x="198" y="398"/>
              </a:cxn>
              <a:cxn ang="0">
                <a:pos x="406" y="390"/>
              </a:cxn>
              <a:cxn ang="0">
                <a:pos x="400" y="286"/>
              </a:cxn>
              <a:cxn ang="0">
                <a:pos x="372" y="259"/>
              </a:cxn>
              <a:cxn ang="0">
                <a:pos x="366" y="198"/>
              </a:cxn>
              <a:cxn ang="0">
                <a:pos x="388" y="211"/>
              </a:cxn>
              <a:cxn ang="0">
                <a:pos x="400" y="218"/>
              </a:cxn>
              <a:cxn ang="0">
                <a:pos x="401" y="57"/>
              </a:cxn>
              <a:cxn ang="0">
                <a:pos x="399" y="0"/>
              </a:cxn>
              <a:cxn ang="0">
                <a:pos x="43" y="0"/>
              </a:cxn>
              <a:cxn ang="0">
                <a:pos x="56" y="87"/>
              </a:cxn>
            </a:cxnLst>
            <a:rect l="0" t="0" r="r" b="b"/>
            <a:pathLst>
              <a:path w="409" h="449">
                <a:moveTo>
                  <a:pt x="56" y="87"/>
                </a:moveTo>
                <a:cubicBezTo>
                  <a:pt x="53" y="100"/>
                  <a:pt x="48" y="122"/>
                  <a:pt x="34" y="127"/>
                </a:cubicBezTo>
                <a:cubicBezTo>
                  <a:pt x="15" y="133"/>
                  <a:pt x="0" y="153"/>
                  <a:pt x="7" y="175"/>
                </a:cubicBezTo>
                <a:cubicBezTo>
                  <a:pt x="14" y="194"/>
                  <a:pt x="31" y="195"/>
                  <a:pt x="39" y="185"/>
                </a:cubicBezTo>
                <a:cubicBezTo>
                  <a:pt x="60" y="159"/>
                  <a:pt x="66" y="177"/>
                  <a:pt x="57" y="207"/>
                </a:cubicBezTo>
                <a:cubicBezTo>
                  <a:pt x="32" y="287"/>
                  <a:pt x="44" y="341"/>
                  <a:pt x="52" y="393"/>
                </a:cubicBezTo>
                <a:cubicBezTo>
                  <a:pt x="63" y="391"/>
                  <a:pt x="127" y="386"/>
                  <a:pt x="153" y="400"/>
                </a:cubicBezTo>
                <a:cubicBezTo>
                  <a:pt x="164" y="406"/>
                  <a:pt x="146" y="415"/>
                  <a:pt x="146" y="426"/>
                </a:cubicBezTo>
                <a:cubicBezTo>
                  <a:pt x="145" y="437"/>
                  <a:pt x="154" y="444"/>
                  <a:pt x="174" y="445"/>
                </a:cubicBezTo>
                <a:cubicBezTo>
                  <a:pt x="195" y="447"/>
                  <a:pt x="219" y="449"/>
                  <a:pt x="223" y="436"/>
                </a:cubicBezTo>
                <a:cubicBezTo>
                  <a:pt x="227" y="423"/>
                  <a:pt x="188" y="408"/>
                  <a:pt x="198" y="398"/>
                </a:cubicBezTo>
                <a:cubicBezTo>
                  <a:pt x="208" y="388"/>
                  <a:pt x="341" y="381"/>
                  <a:pt x="406" y="390"/>
                </a:cubicBezTo>
                <a:cubicBezTo>
                  <a:pt x="399" y="342"/>
                  <a:pt x="405" y="311"/>
                  <a:pt x="400" y="286"/>
                </a:cubicBezTo>
                <a:cubicBezTo>
                  <a:pt x="397" y="274"/>
                  <a:pt x="384" y="254"/>
                  <a:pt x="372" y="259"/>
                </a:cubicBezTo>
                <a:cubicBezTo>
                  <a:pt x="342" y="272"/>
                  <a:pt x="348" y="211"/>
                  <a:pt x="366" y="198"/>
                </a:cubicBezTo>
                <a:cubicBezTo>
                  <a:pt x="384" y="186"/>
                  <a:pt x="388" y="202"/>
                  <a:pt x="388" y="211"/>
                </a:cubicBezTo>
                <a:cubicBezTo>
                  <a:pt x="388" y="220"/>
                  <a:pt x="393" y="223"/>
                  <a:pt x="400" y="218"/>
                </a:cubicBezTo>
                <a:cubicBezTo>
                  <a:pt x="406" y="212"/>
                  <a:pt x="409" y="111"/>
                  <a:pt x="401" y="57"/>
                </a:cubicBezTo>
                <a:cubicBezTo>
                  <a:pt x="399" y="43"/>
                  <a:pt x="398" y="22"/>
                  <a:pt x="399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54" y="29"/>
                  <a:pt x="62" y="63"/>
                  <a:pt x="56" y="8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7316311" y="182050"/>
            <a:ext cx="1648174" cy="1437816"/>
          </a:xfrm>
          <a:custGeom>
            <a:avLst/>
            <a:gdLst/>
            <a:ahLst/>
            <a:cxnLst>
              <a:cxn ang="0">
                <a:pos x="59" y="57"/>
              </a:cxn>
              <a:cxn ang="0">
                <a:pos x="58" y="218"/>
              </a:cxn>
              <a:cxn ang="0">
                <a:pos x="46" y="211"/>
              </a:cxn>
              <a:cxn ang="0">
                <a:pos x="24" y="198"/>
              </a:cxn>
              <a:cxn ang="0">
                <a:pos x="30" y="259"/>
              </a:cxn>
              <a:cxn ang="0">
                <a:pos x="58" y="286"/>
              </a:cxn>
              <a:cxn ang="0">
                <a:pos x="64" y="390"/>
              </a:cxn>
              <a:cxn ang="0">
                <a:pos x="161" y="391"/>
              </a:cxn>
              <a:cxn ang="0">
                <a:pos x="199" y="363"/>
              </a:cxn>
              <a:cxn ang="0">
                <a:pos x="172" y="336"/>
              </a:cxn>
              <a:cxn ang="0">
                <a:pos x="221" y="326"/>
              </a:cxn>
              <a:cxn ang="0">
                <a:pos x="246" y="353"/>
              </a:cxn>
              <a:cxn ang="0">
                <a:pos x="264" y="385"/>
              </a:cxn>
              <a:cxn ang="0">
                <a:pos x="413" y="378"/>
              </a:cxn>
              <a:cxn ang="0">
                <a:pos x="413" y="0"/>
              </a:cxn>
              <a:cxn ang="0">
                <a:pos x="57" y="0"/>
              </a:cxn>
              <a:cxn ang="0">
                <a:pos x="59" y="57"/>
              </a:cxn>
            </a:cxnLst>
            <a:rect l="0" t="0" r="r" b="b"/>
            <a:pathLst>
              <a:path w="413" h="396">
                <a:moveTo>
                  <a:pt x="59" y="57"/>
                </a:moveTo>
                <a:cubicBezTo>
                  <a:pt x="67" y="111"/>
                  <a:pt x="64" y="212"/>
                  <a:pt x="58" y="218"/>
                </a:cubicBezTo>
                <a:cubicBezTo>
                  <a:pt x="51" y="223"/>
                  <a:pt x="46" y="220"/>
                  <a:pt x="46" y="211"/>
                </a:cubicBezTo>
                <a:cubicBezTo>
                  <a:pt x="46" y="202"/>
                  <a:pt x="42" y="186"/>
                  <a:pt x="24" y="198"/>
                </a:cubicBezTo>
                <a:cubicBezTo>
                  <a:pt x="6" y="211"/>
                  <a:pt x="0" y="272"/>
                  <a:pt x="30" y="259"/>
                </a:cubicBezTo>
                <a:cubicBezTo>
                  <a:pt x="42" y="254"/>
                  <a:pt x="55" y="274"/>
                  <a:pt x="58" y="286"/>
                </a:cubicBezTo>
                <a:cubicBezTo>
                  <a:pt x="63" y="311"/>
                  <a:pt x="57" y="342"/>
                  <a:pt x="64" y="390"/>
                </a:cubicBezTo>
                <a:cubicBezTo>
                  <a:pt x="107" y="396"/>
                  <a:pt x="137" y="396"/>
                  <a:pt x="161" y="391"/>
                </a:cubicBezTo>
                <a:cubicBezTo>
                  <a:pt x="190" y="385"/>
                  <a:pt x="206" y="370"/>
                  <a:pt x="199" y="363"/>
                </a:cubicBezTo>
                <a:cubicBezTo>
                  <a:pt x="192" y="356"/>
                  <a:pt x="170" y="351"/>
                  <a:pt x="172" y="336"/>
                </a:cubicBezTo>
                <a:cubicBezTo>
                  <a:pt x="174" y="320"/>
                  <a:pt x="205" y="321"/>
                  <a:pt x="221" y="326"/>
                </a:cubicBezTo>
                <a:cubicBezTo>
                  <a:pt x="236" y="331"/>
                  <a:pt x="255" y="336"/>
                  <a:pt x="246" y="353"/>
                </a:cubicBezTo>
                <a:cubicBezTo>
                  <a:pt x="236" y="370"/>
                  <a:pt x="247" y="380"/>
                  <a:pt x="264" y="385"/>
                </a:cubicBezTo>
                <a:cubicBezTo>
                  <a:pt x="277" y="389"/>
                  <a:pt x="350" y="373"/>
                  <a:pt x="413" y="378"/>
                </a:cubicBezTo>
                <a:cubicBezTo>
                  <a:pt x="413" y="0"/>
                  <a:pt x="413" y="0"/>
                  <a:pt x="413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22"/>
                  <a:pt x="57" y="43"/>
                  <a:pt x="59" y="5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3347864" y="2953114"/>
            <a:ext cx="1627910" cy="1488562"/>
          </a:xfrm>
          <a:custGeom>
            <a:avLst/>
            <a:gdLst/>
            <a:ahLst/>
            <a:cxnLst>
              <a:cxn ang="0">
                <a:pos x="370" y="236"/>
              </a:cxn>
              <a:cxn ang="0">
                <a:pos x="405" y="193"/>
              </a:cxn>
              <a:cxn ang="0">
                <a:pos x="383" y="157"/>
              </a:cxn>
              <a:cxn ang="0">
                <a:pos x="363" y="184"/>
              </a:cxn>
              <a:cxn ang="0">
                <a:pos x="342" y="142"/>
              </a:cxn>
              <a:cxn ang="0">
                <a:pos x="353" y="22"/>
              </a:cxn>
              <a:cxn ang="0">
                <a:pos x="166" y="18"/>
              </a:cxn>
              <a:cxn ang="0">
                <a:pos x="191" y="55"/>
              </a:cxn>
              <a:cxn ang="0">
                <a:pos x="142" y="65"/>
              </a:cxn>
              <a:cxn ang="0">
                <a:pos x="114" y="45"/>
              </a:cxn>
              <a:cxn ang="0">
                <a:pos x="121" y="19"/>
              </a:cxn>
              <a:cxn ang="0">
                <a:pos x="0" y="22"/>
              </a:cxn>
              <a:cxn ang="0">
                <a:pos x="0" y="410"/>
              </a:cxn>
              <a:cxn ang="0">
                <a:pos x="354" y="410"/>
              </a:cxn>
              <a:cxn ang="0">
                <a:pos x="341" y="264"/>
              </a:cxn>
              <a:cxn ang="0">
                <a:pos x="370" y="236"/>
              </a:cxn>
            </a:cxnLst>
            <a:rect l="0" t="0" r="r" b="b"/>
            <a:pathLst>
              <a:path w="408" h="410">
                <a:moveTo>
                  <a:pt x="370" y="236"/>
                </a:moveTo>
                <a:cubicBezTo>
                  <a:pt x="399" y="239"/>
                  <a:pt x="403" y="209"/>
                  <a:pt x="405" y="193"/>
                </a:cubicBezTo>
                <a:cubicBezTo>
                  <a:pt x="408" y="176"/>
                  <a:pt x="397" y="157"/>
                  <a:pt x="383" y="157"/>
                </a:cubicBezTo>
                <a:cubicBezTo>
                  <a:pt x="370" y="157"/>
                  <a:pt x="375" y="184"/>
                  <a:pt x="363" y="184"/>
                </a:cubicBezTo>
                <a:cubicBezTo>
                  <a:pt x="351" y="184"/>
                  <a:pt x="343" y="156"/>
                  <a:pt x="342" y="142"/>
                </a:cubicBezTo>
                <a:cubicBezTo>
                  <a:pt x="342" y="116"/>
                  <a:pt x="359" y="73"/>
                  <a:pt x="353" y="22"/>
                </a:cubicBezTo>
                <a:cubicBezTo>
                  <a:pt x="302" y="0"/>
                  <a:pt x="176" y="8"/>
                  <a:pt x="166" y="18"/>
                </a:cubicBezTo>
                <a:cubicBezTo>
                  <a:pt x="156" y="28"/>
                  <a:pt x="195" y="42"/>
                  <a:pt x="191" y="55"/>
                </a:cubicBezTo>
                <a:cubicBezTo>
                  <a:pt x="187" y="69"/>
                  <a:pt x="163" y="66"/>
                  <a:pt x="142" y="65"/>
                </a:cubicBezTo>
                <a:cubicBezTo>
                  <a:pt x="122" y="63"/>
                  <a:pt x="113" y="56"/>
                  <a:pt x="114" y="45"/>
                </a:cubicBezTo>
                <a:cubicBezTo>
                  <a:pt x="114" y="34"/>
                  <a:pt x="132" y="25"/>
                  <a:pt x="121" y="19"/>
                </a:cubicBezTo>
                <a:cubicBezTo>
                  <a:pt x="102" y="9"/>
                  <a:pt x="48" y="10"/>
                  <a:pt x="0" y="22"/>
                </a:cubicBezTo>
                <a:cubicBezTo>
                  <a:pt x="0" y="410"/>
                  <a:pt x="0" y="410"/>
                  <a:pt x="0" y="410"/>
                </a:cubicBezTo>
                <a:cubicBezTo>
                  <a:pt x="354" y="410"/>
                  <a:pt x="354" y="410"/>
                  <a:pt x="354" y="410"/>
                </a:cubicBezTo>
                <a:cubicBezTo>
                  <a:pt x="353" y="350"/>
                  <a:pt x="343" y="274"/>
                  <a:pt x="341" y="264"/>
                </a:cubicBezTo>
                <a:cubicBezTo>
                  <a:pt x="339" y="250"/>
                  <a:pt x="341" y="234"/>
                  <a:pt x="370" y="236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37917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машет рукой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5951843" y="182051"/>
            <a:ext cx="1632975" cy="1630037"/>
          </a:xfrm>
          <a:custGeom>
            <a:avLst/>
            <a:gdLst/>
            <a:ahLst/>
            <a:cxnLst>
              <a:cxn ang="0">
                <a:pos x="56" y="87"/>
              </a:cxn>
              <a:cxn ang="0">
                <a:pos x="34" y="127"/>
              </a:cxn>
              <a:cxn ang="0">
                <a:pos x="7" y="175"/>
              </a:cxn>
              <a:cxn ang="0">
                <a:pos x="39" y="185"/>
              </a:cxn>
              <a:cxn ang="0">
                <a:pos x="57" y="207"/>
              </a:cxn>
              <a:cxn ang="0">
                <a:pos x="52" y="393"/>
              </a:cxn>
              <a:cxn ang="0">
                <a:pos x="153" y="400"/>
              </a:cxn>
              <a:cxn ang="0">
                <a:pos x="146" y="426"/>
              </a:cxn>
              <a:cxn ang="0">
                <a:pos x="174" y="445"/>
              </a:cxn>
              <a:cxn ang="0">
                <a:pos x="223" y="436"/>
              </a:cxn>
              <a:cxn ang="0">
                <a:pos x="198" y="398"/>
              </a:cxn>
              <a:cxn ang="0">
                <a:pos x="406" y="390"/>
              </a:cxn>
              <a:cxn ang="0">
                <a:pos x="400" y="286"/>
              </a:cxn>
              <a:cxn ang="0">
                <a:pos x="372" y="259"/>
              </a:cxn>
              <a:cxn ang="0">
                <a:pos x="366" y="198"/>
              </a:cxn>
              <a:cxn ang="0">
                <a:pos x="388" y="211"/>
              </a:cxn>
              <a:cxn ang="0">
                <a:pos x="400" y="218"/>
              </a:cxn>
              <a:cxn ang="0">
                <a:pos x="401" y="57"/>
              </a:cxn>
              <a:cxn ang="0">
                <a:pos x="399" y="0"/>
              </a:cxn>
              <a:cxn ang="0">
                <a:pos x="43" y="0"/>
              </a:cxn>
              <a:cxn ang="0">
                <a:pos x="56" y="87"/>
              </a:cxn>
            </a:cxnLst>
            <a:rect l="0" t="0" r="r" b="b"/>
            <a:pathLst>
              <a:path w="409" h="449">
                <a:moveTo>
                  <a:pt x="56" y="87"/>
                </a:moveTo>
                <a:cubicBezTo>
                  <a:pt x="53" y="100"/>
                  <a:pt x="48" y="122"/>
                  <a:pt x="34" y="127"/>
                </a:cubicBezTo>
                <a:cubicBezTo>
                  <a:pt x="15" y="133"/>
                  <a:pt x="0" y="153"/>
                  <a:pt x="7" y="175"/>
                </a:cubicBezTo>
                <a:cubicBezTo>
                  <a:pt x="14" y="194"/>
                  <a:pt x="31" y="195"/>
                  <a:pt x="39" y="185"/>
                </a:cubicBezTo>
                <a:cubicBezTo>
                  <a:pt x="60" y="159"/>
                  <a:pt x="66" y="177"/>
                  <a:pt x="57" y="207"/>
                </a:cubicBezTo>
                <a:cubicBezTo>
                  <a:pt x="32" y="287"/>
                  <a:pt x="44" y="341"/>
                  <a:pt x="52" y="393"/>
                </a:cubicBezTo>
                <a:cubicBezTo>
                  <a:pt x="63" y="391"/>
                  <a:pt x="127" y="386"/>
                  <a:pt x="153" y="400"/>
                </a:cubicBezTo>
                <a:cubicBezTo>
                  <a:pt x="164" y="406"/>
                  <a:pt x="146" y="415"/>
                  <a:pt x="146" y="426"/>
                </a:cubicBezTo>
                <a:cubicBezTo>
                  <a:pt x="145" y="437"/>
                  <a:pt x="154" y="444"/>
                  <a:pt x="174" y="445"/>
                </a:cubicBezTo>
                <a:cubicBezTo>
                  <a:pt x="195" y="447"/>
                  <a:pt x="219" y="449"/>
                  <a:pt x="223" y="436"/>
                </a:cubicBezTo>
                <a:cubicBezTo>
                  <a:pt x="227" y="423"/>
                  <a:pt x="188" y="408"/>
                  <a:pt x="198" y="398"/>
                </a:cubicBezTo>
                <a:cubicBezTo>
                  <a:pt x="208" y="388"/>
                  <a:pt x="341" y="381"/>
                  <a:pt x="406" y="390"/>
                </a:cubicBezTo>
                <a:cubicBezTo>
                  <a:pt x="399" y="342"/>
                  <a:pt x="405" y="311"/>
                  <a:pt x="400" y="286"/>
                </a:cubicBezTo>
                <a:cubicBezTo>
                  <a:pt x="397" y="274"/>
                  <a:pt x="384" y="254"/>
                  <a:pt x="372" y="259"/>
                </a:cubicBezTo>
                <a:cubicBezTo>
                  <a:pt x="342" y="272"/>
                  <a:pt x="348" y="211"/>
                  <a:pt x="366" y="198"/>
                </a:cubicBezTo>
                <a:cubicBezTo>
                  <a:pt x="384" y="186"/>
                  <a:pt x="388" y="202"/>
                  <a:pt x="388" y="211"/>
                </a:cubicBezTo>
                <a:cubicBezTo>
                  <a:pt x="388" y="220"/>
                  <a:pt x="393" y="223"/>
                  <a:pt x="400" y="218"/>
                </a:cubicBezTo>
                <a:cubicBezTo>
                  <a:pt x="406" y="212"/>
                  <a:pt x="409" y="111"/>
                  <a:pt x="401" y="57"/>
                </a:cubicBezTo>
                <a:cubicBezTo>
                  <a:pt x="399" y="43"/>
                  <a:pt x="398" y="22"/>
                  <a:pt x="399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54" y="29"/>
                  <a:pt x="62" y="63"/>
                  <a:pt x="56" y="8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3347864" y="2953114"/>
            <a:ext cx="1627910" cy="1488562"/>
          </a:xfrm>
          <a:custGeom>
            <a:avLst/>
            <a:gdLst/>
            <a:ahLst/>
            <a:cxnLst>
              <a:cxn ang="0">
                <a:pos x="370" y="236"/>
              </a:cxn>
              <a:cxn ang="0">
                <a:pos x="405" y="193"/>
              </a:cxn>
              <a:cxn ang="0">
                <a:pos x="383" y="157"/>
              </a:cxn>
              <a:cxn ang="0">
                <a:pos x="363" y="184"/>
              </a:cxn>
              <a:cxn ang="0">
                <a:pos x="342" y="142"/>
              </a:cxn>
              <a:cxn ang="0">
                <a:pos x="353" y="22"/>
              </a:cxn>
              <a:cxn ang="0">
                <a:pos x="166" y="18"/>
              </a:cxn>
              <a:cxn ang="0">
                <a:pos x="191" y="55"/>
              </a:cxn>
              <a:cxn ang="0">
                <a:pos x="142" y="65"/>
              </a:cxn>
              <a:cxn ang="0">
                <a:pos x="114" y="45"/>
              </a:cxn>
              <a:cxn ang="0">
                <a:pos x="121" y="19"/>
              </a:cxn>
              <a:cxn ang="0">
                <a:pos x="0" y="22"/>
              </a:cxn>
              <a:cxn ang="0">
                <a:pos x="0" y="410"/>
              </a:cxn>
              <a:cxn ang="0">
                <a:pos x="354" y="410"/>
              </a:cxn>
              <a:cxn ang="0">
                <a:pos x="341" y="264"/>
              </a:cxn>
              <a:cxn ang="0">
                <a:pos x="370" y="236"/>
              </a:cxn>
            </a:cxnLst>
            <a:rect l="0" t="0" r="r" b="b"/>
            <a:pathLst>
              <a:path w="408" h="410">
                <a:moveTo>
                  <a:pt x="370" y="236"/>
                </a:moveTo>
                <a:cubicBezTo>
                  <a:pt x="399" y="239"/>
                  <a:pt x="403" y="209"/>
                  <a:pt x="405" y="193"/>
                </a:cubicBezTo>
                <a:cubicBezTo>
                  <a:pt x="408" y="176"/>
                  <a:pt x="397" y="157"/>
                  <a:pt x="383" y="157"/>
                </a:cubicBezTo>
                <a:cubicBezTo>
                  <a:pt x="370" y="157"/>
                  <a:pt x="375" y="184"/>
                  <a:pt x="363" y="184"/>
                </a:cubicBezTo>
                <a:cubicBezTo>
                  <a:pt x="351" y="184"/>
                  <a:pt x="343" y="156"/>
                  <a:pt x="342" y="142"/>
                </a:cubicBezTo>
                <a:cubicBezTo>
                  <a:pt x="342" y="116"/>
                  <a:pt x="359" y="73"/>
                  <a:pt x="353" y="22"/>
                </a:cubicBezTo>
                <a:cubicBezTo>
                  <a:pt x="302" y="0"/>
                  <a:pt x="176" y="8"/>
                  <a:pt x="166" y="18"/>
                </a:cubicBezTo>
                <a:cubicBezTo>
                  <a:pt x="156" y="28"/>
                  <a:pt x="195" y="42"/>
                  <a:pt x="191" y="55"/>
                </a:cubicBezTo>
                <a:cubicBezTo>
                  <a:pt x="187" y="69"/>
                  <a:pt x="163" y="66"/>
                  <a:pt x="142" y="65"/>
                </a:cubicBezTo>
                <a:cubicBezTo>
                  <a:pt x="122" y="63"/>
                  <a:pt x="113" y="56"/>
                  <a:pt x="114" y="45"/>
                </a:cubicBezTo>
                <a:cubicBezTo>
                  <a:pt x="114" y="34"/>
                  <a:pt x="132" y="25"/>
                  <a:pt x="121" y="19"/>
                </a:cubicBezTo>
                <a:cubicBezTo>
                  <a:pt x="102" y="9"/>
                  <a:pt x="48" y="10"/>
                  <a:pt x="0" y="22"/>
                </a:cubicBezTo>
                <a:cubicBezTo>
                  <a:pt x="0" y="410"/>
                  <a:pt x="0" y="410"/>
                  <a:pt x="0" y="410"/>
                </a:cubicBezTo>
                <a:cubicBezTo>
                  <a:pt x="354" y="410"/>
                  <a:pt x="354" y="410"/>
                  <a:pt x="354" y="410"/>
                </a:cubicBezTo>
                <a:cubicBezTo>
                  <a:pt x="353" y="350"/>
                  <a:pt x="343" y="274"/>
                  <a:pt x="341" y="264"/>
                </a:cubicBezTo>
                <a:cubicBezTo>
                  <a:pt x="339" y="250"/>
                  <a:pt x="341" y="234"/>
                  <a:pt x="370" y="236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37917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около реки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85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5951843" y="182051"/>
            <a:ext cx="1632975" cy="1630037"/>
          </a:xfrm>
          <a:custGeom>
            <a:avLst/>
            <a:gdLst/>
            <a:ahLst/>
            <a:cxnLst>
              <a:cxn ang="0">
                <a:pos x="56" y="87"/>
              </a:cxn>
              <a:cxn ang="0">
                <a:pos x="34" y="127"/>
              </a:cxn>
              <a:cxn ang="0">
                <a:pos x="7" y="175"/>
              </a:cxn>
              <a:cxn ang="0">
                <a:pos x="39" y="185"/>
              </a:cxn>
              <a:cxn ang="0">
                <a:pos x="57" y="207"/>
              </a:cxn>
              <a:cxn ang="0">
                <a:pos x="52" y="393"/>
              </a:cxn>
              <a:cxn ang="0">
                <a:pos x="153" y="400"/>
              </a:cxn>
              <a:cxn ang="0">
                <a:pos x="146" y="426"/>
              </a:cxn>
              <a:cxn ang="0">
                <a:pos x="174" y="445"/>
              </a:cxn>
              <a:cxn ang="0">
                <a:pos x="223" y="436"/>
              </a:cxn>
              <a:cxn ang="0">
                <a:pos x="198" y="398"/>
              </a:cxn>
              <a:cxn ang="0">
                <a:pos x="406" y="390"/>
              </a:cxn>
              <a:cxn ang="0">
                <a:pos x="400" y="286"/>
              </a:cxn>
              <a:cxn ang="0">
                <a:pos x="372" y="259"/>
              </a:cxn>
              <a:cxn ang="0">
                <a:pos x="366" y="198"/>
              </a:cxn>
              <a:cxn ang="0">
                <a:pos x="388" y="211"/>
              </a:cxn>
              <a:cxn ang="0">
                <a:pos x="400" y="218"/>
              </a:cxn>
              <a:cxn ang="0">
                <a:pos x="401" y="57"/>
              </a:cxn>
              <a:cxn ang="0">
                <a:pos x="399" y="0"/>
              </a:cxn>
              <a:cxn ang="0">
                <a:pos x="43" y="0"/>
              </a:cxn>
              <a:cxn ang="0">
                <a:pos x="56" y="87"/>
              </a:cxn>
            </a:cxnLst>
            <a:rect l="0" t="0" r="r" b="b"/>
            <a:pathLst>
              <a:path w="409" h="449">
                <a:moveTo>
                  <a:pt x="56" y="87"/>
                </a:moveTo>
                <a:cubicBezTo>
                  <a:pt x="53" y="100"/>
                  <a:pt x="48" y="122"/>
                  <a:pt x="34" y="127"/>
                </a:cubicBezTo>
                <a:cubicBezTo>
                  <a:pt x="15" y="133"/>
                  <a:pt x="0" y="153"/>
                  <a:pt x="7" y="175"/>
                </a:cubicBezTo>
                <a:cubicBezTo>
                  <a:pt x="14" y="194"/>
                  <a:pt x="31" y="195"/>
                  <a:pt x="39" y="185"/>
                </a:cubicBezTo>
                <a:cubicBezTo>
                  <a:pt x="60" y="159"/>
                  <a:pt x="66" y="177"/>
                  <a:pt x="57" y="207"/>
                </a:cubicBezTo>
                <a:cubicBezTo>
                  <a:pt x="32" y="287"/>
                  <a:pt x="44" y="341"/>
                  <a:pt x="52" y="393"/>
                </a:cubicBezTo>
                <a:cubicBezTo>
                  <a:pt x="63" y="391"/>
                  <a:pt x="127" y="386"/>
                  <a:pt x="153" y="400"/>
                </a:cubicBezTo>
                <a:cubicBezTo>
                  <a:pt x="164" y="406"/>
                  <a:pt x="146" y="415"/>
                  <a:pt x="146" y="426"/>
                </a:cubicBezTo>
                <a:cubicBezTo>
                  <a:pt x="145" y="437"/>
                  <a:pt x="154" y="444"/>
                  <a:pt x="174" y="445"/>
                </a:cubicBezTo>
                <a:cubicBezTo>
                  <a:pt x="195" y="447"/>
                  <a:pt x="219" y="449"/>
                  <a:pt x="223" y="436"/>
                </a:cubicBezTo>
                <a:cubicBezTo>
                  <a:pt x="227" y="423"/>
                  <a:pt x="188" y="408"/>
                  <a:pt x="198" y="398"/>
                </a:cubicBezTo>
                <a:cubicBezTo>
                  <a:pt x="208" y="388"/>
                  <a:pt x="341" y="381"/>
                  <a:pt x="406" y="390"/>
                </a:cubicBezTo>
                <a:cubicBezTo>
                  <a:pt x="399" y="342"/>
                  <a:pt x="405" y="311"/>
                  <a:pt x="400" y="286"/>
                </a:cubicBezTo>
                <a:cubicBezTo>
                  <a:pt x="397" y="274"/>
                  <a:pt x="384" y="254"/>
                  <a:pt x="372" y="259"/>
                </a:cubicBezTo>
                <a:cubicBezTo>
                  <a:pt x="342" y="272"/>
                  <a:pt x="348" y="211"/>
                  <a:pt x="366" y="198"/>
                </a:cubicBezTo>
                <a:cubicBezTo>
                  <a:pt x="384" y="186"/>
                  <a:pt x="388" y="202"/>
                  <a:pt x="388" y="211"/>
                </a:cubicBezTo>
                <a:cubicBezTo>
                  <a:pt x="388" y="220"/>
                  <a:pt x="393" y="223"/>
                  <a:pt x="400" y="218"/>
                </a:cubicBezTo>
                <a:cubicBezTo>
                  <a:pt x="406" y="212"/>
                  <a:pt x="409" y="111"/>
                  <a:pt x="401" y="57"/>
                </a:cubicBezTo>
                <a:cubicBezTo>
                  <a:pt x="399" y="43"/>
                  <a:pt x="398" y="22"/>
                  <a:pt x="399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54" y="29"/>
                  <a:pt x="62" y="63"/>
                  <a:pt x="56" y="8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купил собаку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4700514" y="2985406"/>
            <a:ext cx="1502945" cy="1456268"/>
          </a:xfrm>
          <a:custGeom>
            <a:avLst/>
            <a:gdLst/>
            <a:ahLst/>
            <a:cxnLst>
              <a:cxn ang="0">
                <a:pos x="363" y="321"/>
              </a:cxn>
              <a:cxn ang="0">
                <a:pos x="368" y="243"/>
              </a:cxn>
              <a:cxn ang="0">
                <a:pos x="350" y="248"/>
              </a:cxn>
              <a:cxn ang="0">
                <a:pos x="321" y="258"/>
              </a:cxn>
              <a:cxn ang="0">
                <a:pos x="311" y="220"/>
              </a:cxn>
              <a:cxn ang="0">
                <a:pos x="334" y="204"/>
              </a:cxn>
              <a:cxn ang="0">
                <a:pos x="356" y="193"/>
              </a:cxn>
              <a:cxn ang="0">
                <a:pos x="368" y="121"/>
              </a:cxn>
              <a:cxn ang="0">
                <a:pos x="367" y="8"/>
              </a:cxn>
              <a:cxn ang="0">
                <a:pos x="294" y="7"/>
              </a:cxn>
              <a:cxn ang="0">
                <a:pos x="247" y="28"/>
              </a:cxn>
              <a:cxn ang="0">
                <a:pos x="267" y="51"/>
              </a:cxn>
              <a:cxn ang="0">
                <a:pos x="219" y="75"/>
              </a:cxn>
              <a:cxn ang="0">
                <a:pos x="204" y="38"/>
              </a:cxn>
              <a:cxn ang="0">
                <a:pos x="146" y="8"/>
              </a:cxn>
              <a:cxn ang="0">
                <a:pos x="14" y="13"/>
              </a:cxn>
              <a:cxn ang="0">
                <a:pos x="3" y="133"/>
              </a:cxn>
              <a:cxn ang="0">
                <a:pos x="24" y="175"/>
              </a:cxn>
              <a:cxn ang="0">
                <a:pos x="44" y="148"/>
              </a:cxn>
              <a:cxn ang="0">
                <a:pos x="66" y="184"/>
              </a:cxn>
              <a:cxn ang="0">
                <a:pos x="31" y="227"/>
              </a:cxn>
              <a:cxn ang="0">
                <a:pos x="2" y="255"/>
              </a:cxn>
              <a:cxn ang="0">
                <a:pos x="15" y="401"/>
              </a:cxn>
              <a:cxn ang="0">
                <a:pos x="372" y="401"/>
              </a:cxn>
              <a:cxn ang="0">
                <a:pos x="363" y="321"/>
              </a:cxn>
            </a:cxnLst>
            <a:rect l="0" t="0" r="r" b="b"/>
            <a:pathLst>
              <a:path w="377" h="401">
                <a:moveTo>
                  <a:pt x="363" y="321"/>
                </a:moveTo>
                <a:cubicBezTo>
                  <a:pt x="367" y="277"/>
                  <a:pt x="377" y="253"/>
                  <a:pt x="368" y="243"/>
                </a:cubicBezTo>
                <a:cubicBezTo>
                  <a:pt x="362" y="235"/>
                  <a:pt x="356" y="237"/>
                  <a:pt x="350" y="248"/>
                </a:cubicBezTo>
                <a:cubicBezTo>
                  <a:pt x="343" y="260"/>
                  <a:pt x="332" y="270"/>
                  <a:pt x="321" y="258"/>
                </a:cubicBezTo>
                <a:cubicBezTo>
                  <a:pt x="311" y="245"/>
                  <a:pt x="309" y="233"/>
                  <a:pt x="311" y="220"/>
                </a:cubicBezTo>
                <a:cubicBezTo>
                  <a:pt x="313" y="208"/>
                  <a:pt x="319" y="192"/>
                  <a:pt x="334" y="204"/>
                </a:cubicBezTo>
                <a:cubicBezTo>
                  <a:pt x="350" y="217"/>
                  <a:pt x="355" y="198"/>
                  <a:pt x="356" y="193"/>
                </a:cubicBezTo>
                <a:cubicBezTo>
                  <a:pt x="360" y="180"/>
                  <a:pt x="366" y="143"/>
                  <a:pt x="368" y="121"/>
                </a:cubicBezTo>
                <a:cubicBezTo>
                  <a:pt x="370" y="98"/>
                  <a:pt x="372" y="32"/>
                  <a:pt x="367" y="8"/>
                </a:cubicBezTo>
                <a:cubicBezTo>
                  <a:pt x="329" y="19"/>
                  <a:pt x="321" y="10"/>
                  <a:pt x="294" y="7"/>
                </a:cubicBezTo>
                <a:cubicBezTo>
                  <a:pt x="268" y="4"/>
                  <a:pt x="248" y="16"/>
                  <a:pt x="247" y="28"/>
                </a:cubicBezTo>
                <a:cubicBezTo>
                  <a:pt x="247" y="39"/>
                  <a:pt x="267" y="35"/>
                  <a:pt x="267" y="51"/>
                </a:cubicBezTo>
                <a:cubicBezTo>
                  <a:pt x="267" y="57"/>
                  <a:pt x="257" y="79"/>
                  <a:pt x="219" y="75"/>
                </a:cubicBezTo>
                <a:cubicBezTo>
                  <a:pt x="180" y="71"/>
                  <a:pt x="200" y="50"/>
                  <a:pt x="204" y="38"/>
                </a:cubicBezTo>
                <a:cubicBezTo>
                  <a:pt x="208" y="23"/>
                  <a:pt x="175" y="13"/>
                  <a:pt x="146" y="8"/>
                </a:cubicBezTo>
                <a:cubicBezTo>
                  <a:pt x="107" y="0"/>
                  <a:pt x="34" y="13"/>
                  <a:pt x="14" y="13"/>
                </a:cubicBezTo>
                <a:cubicBezTo>
                  <a:pt x="20" y="64"/>
                  <a:pt x="3" y="107"/>
                  <a:pt x="3" y="133"/>
                </a:cubicBezTo>
                <a:cubicBezTo>
                  <a:pt x="4" y="147"/>
                  <a:pt x="12" y="175"/>
                  <a:pt x="24" y="175"/>
                </a:cubicBezTo>
                <a:cubicBezTo>
                  <a:pt x="36" y="175"/>
                  <a:pt x="31" y="148"/>
                  <a:pt x="44" y="148"/>
                </a:cubicBezTo>
                <a:cubicBezTo>
                  <a:pt x="58" y="148"/>
                  <a:pt x="69" y="167"/>
                  <a:pt x="66" y="184"/>
                </a:cubicBezTo>
                <a:cubicBezTo>
                  <a:pt x="64" y="200"/>
                  <a:pt x="60" y="230"/>
                  <a:pt x="31" y="227"/>
                </a:cubicBezTo>
                <a:cubicBezTo>
                  <a:pt x="2" y="225"/>
                  <a:pt x="0" y="241"/>
                  <a:pt x="2" y="255"/>
                </a:cubicBezTo>
                <a:cubicBezTo>
                  <a:pt x="4" y="265"/>
                  <a:pt x="14" y="341"/>
                  <a:pt x="15" y="401"/>
                </a:cubicBezTo>
                <a:cubicBezTo>
                  <a:pt x="372" y="401"/>
                  <a:pt x="372" y="401"/>
                  <a:pt x="372" y="401"/>
                </a:cubicBezTo>
                <a:cubicBezTo>
                  <a:pt x="367" y="379"/>
                  <a:pt x="360" y="341"/>
                  <a:pt x="363" y="321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написал дяде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7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0291" y="265212"/>
            <a:ext cx="5440602" cy="4080452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09EA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560" y="193204"/>
            <a:ext cx="2592288" cy="1560173"/>
          </a:xfrm>
          <a:prstGeom prst="wedgeRoundRectCallout">
            <a:avLst>
              <a:gd name="adj1" fmla="val 2683"/>
              <a:gd name="adj2" fmla="val 70175"/>
              <a:gd name="adj3" fmla="val 16667"/>
            </a:avLst>
          </a:prstGeom>
          <a:solidFill>
            <a:schemeClr val="bg1"/>
          </a:solidFill>
          <a:ln>
            <a:solidFill>
              <a:srgbClr val="F09EAC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748278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В.п.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669923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Р.п.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5461" y="4868629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Т.п.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829060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Д.п.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8029771" y="4868628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П.п.</a:t>
            </a: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712336" y="182051"/>
            <a:ext cx="1502945" cy="1637726"/>
          </a:xfrm>
          <a:custGeom>
            <a:avLst/>
            <a:gdLst/>
            <a:ahLst/>
            <a:cxnLst>
              <a:cxn ang="0">
                <a:pos x="13" y="154"/>
              </a:cxn>
              <a:cxn ang="0">
                <a:pos x="14" y="225"/>
              </a:cxn>
              <a:cxn ang="0">
                <a:pos x="45" y="235"/>
              </a:cxn>
              <a:cxn ang="0">
                <a:pos x="74" y="230"/>
              </a:cxn>
              <a:cxn ang="0">
                <a:pos x="67" y="272"/>
              </a:cxn>
              <a:cxn ang="0">
                <a:pos x="40" y="294"/>
              </a:cxn>
              <a:cxn ang="0">
                <a:pos x="10" y="286"/>
              </a:cxn>
              <a:cxn ang="0">
                <a:pos x="11" y="395"/>
              </a:cxn>
              <a:cxn ang="0">
                <a:pos x="114" y="397"/>
              </a:cxn>
              <a:cxn ang="0">
                <a:pos x="137" y="410"/>
              </a:cxn>
              <a:cxn ang="0">
                <a:pos x="129" y="436"/>
              </a:cxn>
              <a:cxn ang="0">
                <a:pos x="178" y="443"/>
              </a:cxn>
              <a:cxn ang="0">
                <a:pos x="180" y="406"/>
              </a:cxn>
              <a:cxn ang="0">
                <a:pos x="224" y="387"/>
              </a:cxn>
              <a:cxn ang="0">
                <a:pos x="363" y="393"/>
              </a:cxn>
              <a:cxn ang="0">
                <a:pos x="368" y="207"/>
              </a:cxn>
              <a:cxn ang="0">
                <a:pos x="350" y="185"/>
              </a:cxn>
              <a:cxn ang="0">
                <a:pos x="318" y="175"/>
              </a:cxn>
              <a:cxn ang="0">
                <a:pos x="345" y="127"/>
              </a:cxn>
              <a:cxn ang="0">
                <a:pos x="367" y="87"/>
              </a:cxn>
              <a:cxn ang="0">
                <a:pos x="354" y="0"/>
              </a:cxn>
              <a:cxn ang="0">
                <a:pos x="9" y="0"/>
              </a:cxn>
              <a:cxn ang="0">
                <a:pos x="13" y="154"/>
              </a:cxn>
            </a:cxnLst>
            <a:rect l="0" t="0" r="r" b="b"/>
            <a:pathLst>
              <a:path w="377" h="451">
                <a:moveTo>
                  <a:pt x="13" y="154"/>
                </a:moveTo>
                <a:cubicBezTo>
                  <a:pt x="8" y="187"/>
                  <a:pt x="8" y="213"/>
                  <a:pt x="14" y="225"/>
                </a:cubicBezTo>
                <a:cubicBezTo>
                  <a:pt x="23" y="242"/>
                  <a:pt x="36" y="243"/>
                  <a:pt x="45" y="235"/>
                </a:cubicBezTo>
                <a:cubicBezTo>
                  <a:pt x="59" y="222"/>
                  <a:pt x="68" y="222"/>
                  <a:pt x="74" y="230"/>
                </a:cubicBezTo>
                <a:cubicBezTo>
                  <a:pt x="81" y="238"/>
                  <a:pt x="76" y="257"/>
                  <a:pt x="67" y="272"/>
                </a:cubicBezTo>
                <a:cubicBezTo>
                  <a:pt x="58" y="287"/>
                  <a:pt x="48" y="303"/>
                  <a:pt x="40" y="294"/>
                </a:cubicBezTo>
                <a:cubicBezTo>
                  <a:pt x="31" y="285"/>
                  <a:pt x="20" y="273"/>
                  <a:pt x="10" y="286"/>
                </a:cubicBezTo>
                <a:cubicBezTo>
                  <a:pt x="0" y="300"/>
                  <a:pt x="7" y="384"/>
                  <a:pt x="11" y="395"/>
                </a:cubicBezTo>
                <a:cubicBezTo>
                  <a:pt x="65" y="403"/>
                  <a:pt x="102" y="397"/>
                  <a:pt x="114" y="397"/>
                </a:cubicBezTo>
                <a:cubicBezTo>
                  <a:pt x="127" y="397"/>
                  <a:pt x="137" y="404"/>
                  <a:pt x="137" y="410"/>
                </a:cubicBezTo>
                <a:cubicBezTo>
                  <a:pt x="137" y="416"/>
                  <a:pt x="122" y="422"/>
                  <a:pt x="129" y="436"/>
                </a:cubicBezTo>
                <a:cubicBezTo>
                  <a:pt x="137" y="449"/>
                  <a:pt x="162" y="451"/>
                  <a:pt x="178" y="443"/>
                </a:cubicBezTo>
                <a:cubicBezTo>
                  <a:pt x="194" y="435"/>
                  <a:pt x="180" y="414"/>
                  <a:pt x="180" y="406"/>
                </a:cubicBezTo>
                <a:cubicBezTo>
                  <a:pt x="180" y="399"/>
                  <a:pt x="196" y="382"/>
                  <a:pt x="224" y="387"/>
                </a:cubicBezTo>
                <a:cubicBezTo>
                  <a:pt x="252" y="393"/>
                  <a:pt x="303" y="399"/>
                  <a:pt x="363" y="393"/>
                </a:cubicBezTo>
                <a:cubicBezTo>
                  <a:pt x="355" y="341"/>
                  <a:pt x="343" y="287"/>
                  <a:pt x="368" y="207"/>
                </a:cubicBezTo>
                <a:cubicBezTo>
                  <a:pt x="377" y="177"/>
                  <a:pt x="371" y="159"/>
                  <a:pt x="350" y="185"/>
                </a:cubicBezTo>
                <a:cubicBezTo>
                  <a:pt x="342" y="195"/>
                  <a:pt x="325" y="194"/>
                  <a:pt x="318" y="175"/>
                </a:cubicBezTo>
                <a:cubicBezTo>
                  <a:pt x="311" y="153"/>
                  <a:pt x="326" y="133"/>
                  <a:pt x="345" y="127"/>
                </a:cubicBezTo>
                <a:cubicBezTo>
                  <a:pt x="359" y="122"/>
                  <a:pt x="364" y="100"/>
                  <a:pt x="367" y="87"/>
                </a:cubicBezTo>
                <a:cubicBezTo>
                  <a:pt x="373" y="63"/>
                  <a:pt x="365" y="29"/>
                  <a:pt x="354" y="0"/>
                </a:cubicBezTo>
                <a:cubicBezTo>
                  <a:pt x="9" y="0"/>
                  <a:pt x="9" y="0"/>
                  <a:pt x="9" y="0"/>
                </a:cubicBezTo>
                <a:cubicBezTo>
                  <a:pt x="20" y="36"/>
                  <a:pt x="18" y="123"/>
                  <a:pt x="13" y="1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6115648" y="1566043"/>
            <a:ext cx="1683635" cy="1474722"/>
          </a:xfrm>
          <a:custGeom>
            <a:avLst/>
            <a:gdLst/>
            <a:ahLst/>
            <a:cxnLst>
              <a:cxn ang="0">
                <a:pos x="157" y="17"/>
              </a:cxn>
              <a:cxn ang="0">
                <a:pos x="182" y="55"/>
              </a:cxn>
              <a:cxn ang="0">
                <a:pos x="133" y="64"/>
              </a:cxn>
              <a:cxn ang="0">
                <a:pos x="105" y="45"/>
              </a:cxn>
              <a:cxn ang="0">
                <a:pos x="112" y="19"/>
              </a:cxn>
              <a:cxn ang="0">
                <a:pos x="11" y="12"/>
              </a:cxn>
              <a:cxn ang="0">
                <a:pos x="13" y="162"/>
              </a:cxn>
              <a:cxn ang="0">
                <a:pos x="9" y="235"/>
              </a:cxn>
              <a:cxn ang="0">
                <a:pos x="33" y="256"/>
              </a:cxn>
              <a:cxn ang="0">
                <a:pos x="67" y="248"/>
              </a:cxn>
              <a:cxn ang="0">
                <a:pos x="62" y="285"/>
              </a:cxn>
              <a:cxn ang="0">
                <a:pos x="34" y="316"/>
              </a:cxn>
              <a:cxn ang="0">
                <a:pos x="18" y="299"/>
              </a:cxn>
              <a:cxn ang="0">
                <a:pos x="5" y="299"/>
              </a:cxn>
              <a:cxn ang="0">
                <a:pos x="12" y="399"/>
              </a:cxn>
              <a:cxn ang="0">
                <a:pos x="85" y="392"/>
              </a:cxn>
              <a:cxn ang="0">
                <a:pos x="145" y="368"/>
              </a:cxn>
              <a:cxn ang="0">
                <a:pos x="146" y="337"/>
              </a:cxn>
              <a:cxn ang="0">
                <a:pos x="201" y="334"/>
              </a:cxn>
              <a:cxn ang="0">
                <a:pos x="198" y="364"/>
              </a:cxn>
              <a:cxn ang="0">
                <a:pos x="252" y="392"/>
              </a:cxn>
              <a:cxn ang="0">
                <a:pos x="363" y="401"/>
              </a:cxn>
              <a:cxn ang="0">
                <a:pos x="364" y="246"/>
              </a:cxn>
              <a:cxn ang="0">
                <a:pos x="384" y="199"/>
              </a:cxn>
              <a:cxn ang="0">
                <a:pos x="417" y="196"/>
              </a:cxn>
              <a:cxn ang="0">
                <a:pos x="408" y="157"/>
              </a:cxn>
              <a:cxn ang="0">
                <a:pos x="372" y="159"/>
              </a:cxn>
              <a:cxn ang="0">
                <a:pos x="367" y="125"/>
              </a:cxn>
              <a:cxn ang="0">
                <a:pos x="365" y="9"/>
              </a:cxn>
              <a:cxn ang="0">
                <a:pos x="157" y="17"/>
              </a:cxn>
            </a:cxnLst>
            <a:rect l="0" t="0" r="r" b="b"/>
            <a:pathLst>
              <a:path w="422" h="406">
                <a:moveTo>
                  <a:pt x="157" y="17"/>
                </a:moveTo>
                <a:cubicBezTo>
                  <a:pt x="147" y="27"/>
                  <a:pt x="186" y="42"/>
                  <a:pt x="182" y="55"/>
                </a:cubicBezTo>
                <a:cubicBezTo>
                  <a:pt x="178" y="68"/>
                  <a:pt x="154" y="66"/>
                  <a:pt x="133" y="64"/>
                </a:cubicBezTo>
                <a:cubicBezTo>
                  <a:pt x="113" y="63"/>
                  <a:pt x="104" y="56"/>
                  <a:pt x="105" y="45"/>
                </a:cubicBezTo>
                <a:cubicBezTo>
                  <a:pt x="105" y="34"/>
                  <a:pt x="123" y="25"/>
                  <a:pt x="112" y="19"/>
                </a:cubicBezTo>
                <a:cubicBezTo>
                  <a:pt x="86" y="5"/>
                  <a:pt x="22" y="10"/>
                  <a:pt x="11" y="12"/>
                </a:cubicBezTo>
                <a:cubicBezTo>
                  <a:pt x="23" y="73"/>
                  <a:pt x="15" y="141"/>
                  <a:pt x="13" y="162"/>
                </a:cubicBezTo>
                <a:cubicBezTo>
                  <a:pt x="11" y="182"/>
                  <a:pt x="6" y="219"/>
                  <a:pt x="9" y="235"/>
                </a:cubicBezTo>
                <a:cubicBezTo>
                  <a:pt x="11" y="252"/>
                  <a:pt x="21" y="258"/>
                  <a:pt x="33" y="256"/>
                </a:cubicBezTo>
                <a:cubicBezTo>
                  <a:pt x="44" y="253"/>
                  <a:pt x="59" y="241"/>
                  <a:pt x="67" y="248"/>
                </a:cubicBezTo>
                <a:cubicBezTo>
                  <a:pt x="74" y="254"/>
                  <a:pt x="67" y="270"/>
                  <a:pt x="62" y="285"/>
                </a:cubicBezTo>
                <a:cubicBezTo>
                  <a:pt x="57" y="299"/>
                  <a:pt x="43" y="316"/>
                  <a:pt x="34" y="316"/>
                </a:cubicBezTo>
                <a:cubicBezTo>
                  <a:pt x="24" y="316"/>
                  <a:pt x="20" y="305"/>
                  <a:pt x="18" y="299"/>
                </a:cubicBezTo>
                <a:cubicBezTo>
                  <a:pt x="16" y="292"/>
                  <a:pt x="10" y="292"/>
                  <a:pt x="5" y="299"/>
                </a:cubicBezTo>
                <a:cubicBezTo>
                  <a:pt x="0" y="306"/>
                  <a:pt x="8" y="384"/>
                  <a:pt x="12" y="399"/>
                </a:cubicBezTo>
                <a:cubicBezTo>
                  <a:pt x="32" y="391"/>
                  <a:pt x="53" y="381"/>
                  <a:pt x="85" y="392"/>
                </a:cubicBezTo>
                <a:cubicBezTo>
                  <a:pt x="110" y="400"/>
                  <a:pt x="156" y="390"/>
                  <a:pt x="145" y="368"/>
                </a:cubicBezTo>
                <a:cubicBezTo>
                  <a:pt x="137" y="351"/>
                  <a:pt x="138" y="341"/>
                  <a:pt x="146" y="337"/>
                </a:cubicBezTo>
                <a:cubicBezTo>
                  <a:pt x="154" y="333"/>
                  <a:pt x="192" y="329"/>
                  <a:pt x="201" y="334"/>
                </a:cubicBezTo>
                <a:cubicBezTo>
                  <a:pt x="209" y="340"/>
                  <a:pt x="204" y="356"/>
                  <a:pt x="198" y="364"/>
                </a:cubicBezTo>
                <a:cubicBezTo>
                  <a:pt x="189" y="374"/>
                  <a:pt x="217" y="387"/>
                  <a:pt x="252" y="392"/>
                </a:cubicBezTo>
                <a:cubicBezTo>
                  <a:pt x="303" y="400"/>
                  <a:pt x="337" y="406"/>
                  <a:pt x="363" y="401"/>
                </a:cubicBezTo>
                <a:cubicBezTo>
                  <a:pt x="343" y="320"/>
                  <a:pt x="363" y="270"/>
                  <a:pt x="364" y="246"/>
                </a:cubicBezTo>
                <a:cubicBezTo>
                  <a:pt x="365" y="215"/>
                  <a:pt x="372" y="187"/>
                  <a:pt x="384" y="199"/>
                </a:cubicBezTo>
                <a:cubicBezTo>
                  <a:pt x="401" y="214"/>
                  <a:pt x="412" y="211"/>
                  <a:pt x="417" y="196"/>
                </a:cubicBezTo>
                <a:cubicBezTo>
                  <a:pt x="422" y="181"/>
                  <a:pt x="416" y="163"/>
                  <a:pt x="408" y="157"/>
                </a:cubicBezTo>
                <a:cubicBezTo>
                  <a:pt x="400" y="151"/>
                  <a:pt x="384" y="166"/>
                  <a:pt x="372" y="159"/>
                </a:cubicBezTo>
                <a:cubicBezTo>
                  <a:pt x="360" y="153"/>
                  <a:pt x="362" y="142"/>
                  <a:pt x="367" y="125"/>
                </a:cubicBezTo>
                <a:cubicBezTo>
                  <a:pt x="380" y="71"/>
                  <a:pt x="368" y="39"/>
                  <a:pt x="365" y="9"/>
                </a:cubicBezTo>
                <a:cubicBezTo>
                  <a:pt x="300" y="0"/>
                  <a:pt x="167" y="7"/>
                  <a:pt x="157" y="17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4545151" y="1569120"/>
            <a:ext cx="1866015" cy="1703849"/>
          </a:xfrm>
          <a:custGeom>
            <a:avLst/>
            <a:gdLst/>
            <a:ahLst/>
            <a:cxnLst>
              <a:cxn ang="0">
                <a:pos x="399" y="298"/>
              </a:cxn>
              <a:cxn ang="0">
                <a:pos x="412" y="298"/>
              </a:cxn>
              <a:cxn ang="0">
                <a:pos x="428" y="315"/>
              </a:cxn>
              <a:cxn ang="0">
                <a:pos x="456" y="284"/>
              </a:cxn>
              <a:cxn ang="0">
                <a:pos x="461" y="247"/>
              </a:cxn>
              <a:cxn ang="0">
                <a:pos x="427" y="255"/>
              </a:cxn>
              <a:cxn ang="0">
                <a:pos x="403" y="234"/>
              </a:cxn>
              <a:cxn ang="0">
                <a:pos x="407" y="161"/>
              </a:cxn>
              <a:cxn ang="0">
                <a:pos x="405" y="11"/>
              </a:cxn>
              <a:cxn ang="0">
                <a:pos x="266" y="5"/>
              </a:cxn>
              <a:cxn ang="0">
                <a:pos x="222" y="24"/>
              </a:cxn>
              <a:cxn ang="0">
                <a:pos x="220" y="61"/>
              </a:cxn>
              <a:cxn ang="0">
                <a:pos x="171" y="54"/>
              </a:cxn>
              <a:cxn ang="0">
                <a:pos x="179" y="28"/>
              </a:cxn>
              <a:cxn ang="0">
                <a:pos x="156" y="15"/>
              </a:cxn>
              <a:cxn ang="0">
                <a:pos x="53" y="13"/>
              </a:cxn>
              <a:cxn ang="0">
                <a:pos x="52" y="192"/>
              </a:cxn>
              <a:cxn ang="0">
                <a:pos x="57" y="278"/>
              </a:cxn>
              <a:cxn ang="0">
                <a:pos x="40" y="287"/>
              </a:cxn>
              <a:cxn ang="0">
                <a:pos x="11" y="291"/>
              </a:cxn>
              <a:cxn ang="0">
                <a:pos x="17" y="340"/>
              </a:cxn>
              <a:cxn ang="0">
                <a:pos x="40" y="335"/>
              </a:cxn>
              <a:cxn ang="0">
                <a:pos x="58" y="326"/>
              </a:cxn>
              <a:cxn ang="0">
                <a:pos x="53" y="403"/>
              </a:cxn>
              <a:cxn ang="0">
                <a:pos x="185" y="398"/>
              </a:cxn>
              <a:cxn ang="0">
                <a:pos x="243" y="428"/>
              </a:cxn>
              <a:cxn ang="0">
                <a:pos x="258" y="465"/>
              </a:cxn>
              <a:cxn ang="0">
                <a:pos x="306" y="441"/>
              </a:cxn>
              <a:cxn ang="0">
                <a:pos x="286" y="418"/>
              </a:cxn>
              <a:cxn ang="0">
                <a:pos x="333" y="397"/>
              </a:cxn>
              <a:cxn ang="0">
                <a:pos x="406" y="398"/>
              </a:cxn>
              <a:cxn ang="0">
                <a:pos x="399" y="298"/>
              </a:cxn>
            </a:cxnLst>
            <a:rect l="0" t="0" r="r" b="b"/>
            <a:pathLst>
              <a:path w="468" h="469">
                <a:moveTo>
                  <a:pt x="399" y="298"/>
                </a:moveTo>
                <a:cubicBezTo>
                  <a:pt x="404" y="291"/>
                  <a:pt x="410" y="291"/>
                  <a:pt x="412" y="298"/>
                </a:cubicBezTo>
                <a:cubicBezTo>
                  <a:pt x="414" y="304"/>
                  <a:pt x="418" y="315"/>
                  <a:pt x="428" y="315"/>
                </a:cubicBezTo>
                <a:cubicBezTo>
                  <a:pt x="437" y="315"/>
                  <a:pt x="451" y="298"/>
                  <a:pt x="456" y="284"/>
                </a:cubicBezTo>
                <a:cubicBezTo>
                  <a:pt x="461" y="269"/>
                  <a:pt x="468" y="253"/>
                  <a:pt x="461" y="247"/>
                </a:cubicBezTo>
                <a:cubicBezTo>
                  <a:pt x="453" y="240"/>
                  <a:pt x="438" y="252"/>
                  <a:pt x="427" y="255"/>
                </a:cubicBezTo>
                <a:cubicBezTo>
                  <a:pt x="415" y="257"/>
                  <a:pt x="405" y="251"/>
                  <a:pt x="403" y="234"/>
                </a:cubicBezTo>
                <a:cubicBezTo>
                  <a:pt x="400" y="218"/>
                  <a:pt x="405" y="181"/>
                  <a:pt x="407" y="161"/>
                </a:cubicBezTo>
                <a:cubicBezTo>
                  <a:pt x="409" y="140"/>
                  <a:pt x="417" y="72"/>
                  <a:pt x="405" y="11"/>
                </a:cubicBezTo>
                <a:cubicBezTo>
                  <a:pt x="345" y="17"/>
                  <a:pt x="294" y="11"/>
                  <a:pt x="266" y="5"/>
                </a:cubicBezTo>
                <a:cubicBezTo>
                  <a:pt x="238" y="0"/>
                  <a:pt x="222" y="17"/>
                  <a:pt x="222" y="24"/>
                </a:cubicBezTo>
                <a:cubicBezTo>
                  <a:pt x="222" y="32"/>
                  <a:pt x="236" y="53"/>
                  <a:pt x="220" y="61"/>
                </a:cubicBezTo>
                <a:cubicBezTo>
                  <a:pt x="204" y="69"/>
                  <a:pt x="179" y="67"/>
                  <a:pt x="171" y="54"/>
                </a:cubicBezTo>
                <a:cubicBezTo>
                  <a:pt x="164" y="40"/>
                  <a:pt x="179" y="34"/>
                  <a:pt x="179" y="28"/>
                </a:cubicBezTo>
                <a:cubicBezTo>
                  <a:pt x="179" y="22"/>
                  <a:pt x="169" y="15"/>
                  <a:pt x="156" y="15"/>
                </a:cubicBezTo>
                <a:cubicBezTo>
                  <a:pt x="144" y="15"/>
                  <a:pt x="107" y="21"/>
                  <a:pt x="53" y="13"/>
                </a:cubicBezTo>
                <a:cubicBezTo>
                  <a:pt x="51" y="26"/>
                  <a:pt x="41" y="149"/>
                  <a:pt x="52" y="192"/>
                </a:cubicBezTo>
                <a:cubicBezTo>
                  <a:pt x="64" y="235"/>
                  <a:pt x="60" y="269"/>
                  <a:pt x="57" y="278"/>
                </a:cubicBezTo>
                <a:cubicBezTo>
                  <a:pt x="54" y="287"/>
                  <a:pt x="48" y="293"/>
                  <a:pt x="40" y="287"/>
                </a:cubicBezTo>
                <a:cubicBezTo>
                  <a:pt x="33" y="281"/>
                  <a:pt x="21" y="273"/>
                  <a:pt x="11" y="291"/>
                </a:cubicBezTo>
                <a:cubicBezTo>
                  <a:pt x="0" y="309"/>
                  <a:pt x="10" y="337"/>
                  <a:pt x="17" y="340"/>
                </a:cubicBezTo>
                <a:cubicBezTo>
                  <a:pt x="25" y="344"/>
                  <a:pt x="37" y="345"/>
                  <a:pt x="40" y="335"/>
                </a:cubicBezTo>
                <a:cubicBezTo>
                  <a:pt x="44" y="325"/>
                  <a:pt x="52" y="320"/>
                  <a:pt x="58" y="326"/>
                </a:cubicBezTo>
                <a:cubicBezTo>
                  <a:pt x="76" y="344"/>
                  <a:pt x="46" y="354"/>
                  <a:pt x="53" y="403"/>
                </a:cubicBezTo>
                <a:cubicBezTo>
                  <a:pt x="73" y="403"/>
                  <a:pt x="146" y="390"/>
                  <a:pt x="185" y="398"/>
                </a:cubicBezTo>
                <a:cubicBezTo>
                  <a:pt x="214" y="403"/>
                  <a:pt x="247" y="413"/>
                  <a:pt x="243" y="428"/>
                </a:cubicBezTo>
                <a:cubicBezTo>
                  <a:pt x="239" y="440"/>
                  <a:pt x="219" y="461"/>
                  <a:pt x="258" y="465"/>
                </a:cubicBezTo>
                <a:cubicBezTo>
                  <a:pt x="296" y="469"/>
                  <a:pt x="306" y="447"/>
                  <a:pt x="306" y="441"/>
                </a:cubicBezTo>
                <a:cubicBezTo>
                  <a:pt x="306" y="425"/>
                  <a:pt x="286" y="429"/>
                  <a:pt x="286" y="418"/>
                </a:cubicBezTo>
                <a:cubicBezTo>
                  <a:pt x="287" y="406"/>
                  <a:pt x="307" y="394"/>
                  <a:pt x="333" y="397"/>
                </a:cubicBezTo>
                <a:cubicBezTo>
                  <a:pt x="360" y="400"/>
                  <a:pt x="368" y="409"/>
                  <a:pt x="406" y="398"/>
                </a:cubicBezTo>
                <a:cubicBezTo>
                  <a:pt x="402" y="383"/>
                  <a:pt x="394" y="305"/>
                  <a:pt x="399" y="29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5933265" y="2760891"/>
            <a:ext cx="1850818" cy="1680783"/>
          </a:xfrm>
          <a:custGeom>
            <a:avLst/>
            <a:gdLst/>
            <a:ahLst/>
            <a:cxnLst>
              <a:cxn ang="0">
                <a:pos x="409" y="378"/>
              </a:cxn>
              <a:cxn ang="0">
                <a:pos x="424" y="330"/>
              </a:cxn>
              <a:cxn ang="0">
                <a:pos x="447" y="337"/>
              </a:cxn>
              <a:cxn ang="0">
                <a:pos x="464" y="303"/>
              </a:cxn>
              <a:cxn ang="0">
                <a:pos x="449" y="262"/>
              </a:cxn>
              <a:cxn ang="0">
                <a:pos x="426" y="289"/>
              </a:cxn>
              <a:cxn ang="0">
                <a:pos x="409" y="207"/>
              </a:cxn>
              <a:cxn ang="0">
                <a:pos x="409" y="72"/>
              </a:cxn>
              <a:cxn ang="0">
                <a:pos x="298" y="63"/>
              </a:cxn>
              <a:cxn ang="0">
                <a:pos x="244" y="35"/>
              </a:cxn>
              <a:cxn ang="0">
                <a:pos x="247" y="5"/>
              </a:cxn>
              <a:cxn ang="0">
                <a:pos x="192" y="8"/>
              </a:cxn>
              <a:cxn ang="0">
                <a:pos x="191" y="39"/>
              </a:cxn>
              <a:cxn ang="0">
                <a:pos x="131" y="63"/>
              </a:cxn>
              <a:cxn ang="0">
                <a:pos x="58" y="70"/>
              </a:cxn>
              <a:cxn ang="0">
                <a:pos x="59" y="183"/>
              </a:cxn>
              <a:cxn ang="0">
                <a:pos x="47" y="255"/>
              </a:cxn>
              <a:cxn ang="0">
                <a:pos x="25" y="266"/>
              </a:cxn>
              <a:cxn ang="0">
                <a:pos x="2" y="282"/>
              </a:cxn>
              <a:cxn ang="0">
                <a:pos x="12" y="320"/>
              </a:cxn>
              <a:cxn ang="0">
                <a:pos x="41" y="310"/>
              </a:cxn>
              <a:cxn ang="0">
                <a:pos x="59" y="305"/>
              </a:cxn>
              <a:cxn ang="0">
                <a:pos x="54" y="383"/>
              </a:cxn>
              <a:cxn ang="0">
                <a:pos x="63" y="463"/>
              </a:cxn>
              <a:cxn ang="0">
                <a:pos x="410" y="463"/>
              </a:cxn>
              <a:cxn ang="0">
                <a:pos x="409" y="378"/>
              </a:cxn>
            </a:cxnLst>
            <a:rect l="0" t="0" r="r" b="b"/>
            <a:pathLst>
              <a:path w="464" h="463">
                <a:moveTo>
                  <a:pt x="409" y="378"/>
                </a:moveTo>
                <a:cubicBezTo>
                  <a:pt x="413" y="351"/>
                  <a:pt x="414" y="329"/>
                  <a:pt x="424" y="330"/>
                </a:cubicBezTo>
                <a:cubicBezTo>
                  <a:pt x="434" y="330"/>
                  <a:pt x="436" y="337"/>
                  <a:pt x="447" y="337"/>
                </a:cubicBezTo>
                <a:cubicBezTo>
                  <a:pt x="457" y="337"/>
                  <a:pt x="464" y="320"/>
                  <a:pt x="464" y="303"/>
                </a:cubicBezTo>
                <a:cubicBezTo>
                  <a:pt x="464" y="287"/>
                  <a:pt x="464" y="260"/>
                  <a:pt x="449" y="262"/>
                </a:cubicBezTo>
                <a:cubicBezTo>
                  <a:pt x="434" y="265"/>
                  <a:pt x="433" y="290"/>
                  <a:pt x="426" y="289"/>
                </a:cubicBezTo>
                <a:cubicBezTo>
                  <a:pt x="409" y="286"/>
                  <a:pt x="400" y="250"/>
                  <a:pt x="409" y="207"/>
                </a:cubicBezTo>
                <a:cubicBezTo>
                  <a:pt x="412" y="190"/>
                  <a:pt x="420" y="124"/>
                  <a:pt x="409" y="72"/>
                </a:cubicBezTo>
                <a:cubicBezTo>
                  <a:pt x="383" y="77"/>
                  <a:pt x="349" y="71"/>
                  <a:pt x="298" y="63"/>
                </a:cubicBezTo>
                <a:cubicBezTo>
                  <a:pt x="263" y="58"/>
                  <a:pt x="235" y="45"/>
                  <a:pt x="244" y="35"/>
                </a:cubicBezTo>
                <a:cubicBezTo>
                  <a:pt x="250" y="27"/>
                  <a:pt x="255" y="11"/>
                  <a:pt x="247" y="5"/>
                </a:cubicBezTo>
                <a:cubicBezTo>
                  <a:pt x="238" y="0"/>
                  <a:pt x="200" y="4"/>
                  <a:pt x="192" y="8"/>
                </a:cubicBezTo>
                <a:cubicBezTo>
                  <a:pt x="184" y="12"/>
                  <a:pt x="183" y="22"/>
                  <a:pt x="191" y="39"/>
                </a:cubicBezTo>
                <a:cubicBezTo>
                  <a:pt x="202" y="61"/>
                  <a:pt x="156" y="71"/>
                  <a:pt x="131" y="63"/>
                </a:cubicBezTo>
                <a:cubicBezTo>
                  <a:pt x="99" y="52"/>
                  <a:pt x="78" y="62"/>
                  <a:pt x="58" y="70"/>
                </a:cubicBezTo>
                <a:cubicBezTo>
                  <a:pt x="63" y="94"/>
                  <a:pt x="61" y="160"/>
                  <a:pt x="59" y="183"/>
                </a:cubicBezTo>
                <a:cubicBezTo>
                  <a:pt x="57" y="205"/>
                  <a:pt x="51" y="242"/>
                  <a:pt x="47" y="255"/>
                </a:cubicBezTo>
                <a:cubicBezTo>
                  <a:pt x="46" y="260"/>
                  <a:pt x="41" y="279"/>
                  <a:pt x="25" y="266"/>
                </a:cubicBezTo>
                <a:cubicBezTo>
                  <a:pt x="10" y="254"/>
                  <a:pt x="4" y="270"/>
                  <a:pt x="2" y="282"/>
                </a:cubicBezTo>
                <a:cubicBezTo>
                  <a:pt x="0" y="295"/>
                  <a:pt x="2" y="307"/>
                  <a:pt x="12" y="320"/>
                </a:cubicBezTo>
                <a:cubicBezTo>
                  <a:pt x="23" y="332"/>
                  <a:pt x="34" y="322"/>
                  <a:pt x="41" y="310"/>
                </a:cubicBezTo>
                <a:cubicBezTo>
                  <a:pt x="47" y="299"/>
                  <a:pt x="53" y="297"/>
                  <a:pt x="59" y="305"/>
                </a:cubicBezTo>
                <a:cubicBezTo>
                  <a:pt x="68" y="315"/>
                  <a:pt x="58" y="339"/>
                  <a:pt x="54" y="383"/>
                </a:cubicBezTo>
                <a:cubicBezTo>
                  <a:pt x="51" y="403"/>
                  <a:pt x="58" y="441"/>
                  <a:pt x="63" y="463"/>
                </a:cubicBezTo>
                <a:cubicBezTo>
                  <a:pt x="410" y="463"/>
                  <a:pt x="410" y="463"/>
                  <a:pt x="410" y="463"/>
                </a:cubicBezTo>
                <a:cubicBezTo>
                  <a:pt x="404" y="426"/>
                  <a:pt x="407" y="394"/>
                  <a:pt x="409" y="378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7485181" y="1344607"/>
            <a:ext cx="1479304" cy="1873005"/>
          </a:xfrm>
          <a:custGeom>
            <a:avLst/>
            <a:gdLst/>
            <a:ahLst/>
            <a:cxnLst>
              <a:cxn ang="0">
                <a:pos x="222" y="65"/>
              </a:cxn>
              <a:cxn ang="0">
                <a:pos x="204" y="33"/>
              </a:cxn>
              <a:cxn ang="0">
                <a:pos x="179" y="6"/>
              </a:cxn>
              <a:cxn ang="0">
                <a:pos x="130" y="16"/>
              </a:cxn>
              <a:cxn ang="0">
                <a:pos x="157" y="43"/>
              </a:cxn>
              <a:cxn ang="0">
                <a:pos x="119" y="71"/>
              </a:cxn>
              <a:cxn ang="0">
                <a:pos x="22" y="70"/>
              </a:cxn>
              <a:cxn ang="0">
                <a:pos x="24" y="186"/>
              </a:cxn>
              <a:cxn ang="0">
                <a:pos x="29" y="220"/>
              </a:cxn>
              <a:cxn ang="0">
                <a:pos x="65" y="218"/>
              </a:cxn>
              <a:cxn ang="0">
                <a:pos x="74" y="257"/>
              </a:cxn>
              <a:cxn ang="0">
                <a:pos x="41" y="260"/>
              </a:cxn>
              <a:cxn ang="0">
                <a:pos x="21" y="307"/>
              </a:cxn>
              <a:cxn ang="0">
                <a:pos x="20" y="462"/>
              </a:cxn>
              <a:cxn ang="0">
                <a:pos x="119" y="466"/>
              </a:cxn>
              <a:cxn ang="0">
                <a:pos x="111" y="493"/>
              </a:cxn>
              <a:cxn ang="0">
                <a:pos x="140" y="512"/>
              </a:cxn>
              <a:cxn ang="0">
                <a:pos x="189" y="503"/>
              </a:cxn>
              <a:cxn ang="0">
                <a:pos x="163" y="465"/>
              </a:cxn>
              <a:cxn ang="0">
                <a:pos x="371" y="472"/>
              </a:cxn>
              <a:cxn ang="0">
                <a:pos x="371" y="58"/>
              </a:cxn>
              <a:cxn ang="0">
                <a:pos x="222" y="65"/>
              </a:cxn>
            </a:cxnLst>
            <a:rect l="0" t="0" r="r" b="b"/>
            <a:pathLst>
              <a:path w="371" h="516">
                <a:moveTo>
                  <a:pt x="222" y="65"/>
                </a:moveTo>
                <a:cubicBezTo>
                  <a:pt x="205" y="60"/>
                  <a:pt x="194" y="50"/>
                  <a:pt x="204" y="33"/>
                </a:cubicBezTo>
                <a:cubicBezTo>
                  <a:pt x="213" y="16"/>
                  <a:pt x="194" y="11"/>
                  <a:pt x="179" y="6"/>
                </a:cubicBezTo>
                <a:cubicBezTo>
                  <a:pt x="163" y="1"/>
                  <a:pt x="132" y="0"/>
                  <a:pt x="130" y="16"/>
                </a:cubicBezTo>
                <a:cubicBezTo>
                  <a:pt x="128" y="31"/>
                  <a:pt x="150" y="36"/>
                  <a:pt x="157" y="43"/>
                </a:cubicBezTo>
                <a:cubicBezTo>
                  <a:pt x="164" y="50"/>
                  <a:pt x="148" y="65"/>
                  <a:pt x="119" y="71"/>
                </a:cubicBezTo>
                <a:cubicBezTo>
                  <a:pt x="95" y="76"/>
                  <a:pt x="65" y="76"/>
                  <a:pt x="22" y="70"/>
                </a:cubicBezTo>
                <a:cubicBezTo>
                  <a:pt x="25" y="100"/>
                  <a:pt x="37" y="132"/>
                  <a:pt x="24" y="186"/>
                </a:cubicBezTo>
                <a:cubicBezTo>
                  <a:pt x="19" y="203"/>
                  <a:pt x="17" y="214"/>
                  <a:pt x="29" y="220"/>
                </a:cubicBezTo>
                <a:cubicBezTo>
                  <a:pt x="41" y="227"/>
                  <a:pt x="57" y="212"/>
                  <a:pt x="65" y="218"/>
                </a:cubicBezTo>
                <a:cubicBezTo>
                  <a:pt x="73" y="224"/>
                  <a:pt x="79" y="242"/>
                  <a:pt x="74" y="257"/>
                </a:cubicBezTo>
                <a:cubicBezTo>
                  <a:pt x="69" y="272"/>
                  <a:pt x="58" y="275"/>
                  <a:pt x="41" y="260"/>
                </a:cubicBezTo>
                <a:cubicBezTo>
                  <a:pt x="29" y="248"/>
                  <a:pt x="22" y="276"/>
                  <a:pt x="21" y="307"/>
                </a:cubicBezTo>
                <a:cubicBezTo>
                  <a:pt x="20" y="331"/>
                  <a:pt x="0" y="381"/>
                  <a:pt x="20" y="462"/>
                </a:cubicBezTo>
                <a:cubicBezTo>
                  <a:pt x="31" y="459"/>
                  <a:pt x="93" y="453"/>
                  <a:pt x="119" y="466"/>
                </a:cubicBezTo>
                <a:cubicBezTo>
                  <a:pt x="130" y="472"/>
                  <a:pt x="112" y="482"/>
                  <a:pt x="111" y="493"/>
                </a:cubicBezTo>
                <a:cubicBezTo>
                  <a:pt x="111" y="504"/>
                  <a:pt x="119" y="511"/>
                  <a:pt x="140" y="512"/>
                </a:cubicBezTo>
                <a:cubicBezTo>
                  <a:pt x="160" y="513"/>
                  <a:pt x="184" y="516"/>
                  <a:pt x="189" y="503"/>
                </a:cubicBezTo>
                <a:cubicBezTo>
                  <a:pt x="193" y="489"/>
                  <a:pt x="152" y="474"/>
                  <a:pt x="163" y="465"/>
                </a:cubicBezTo>
                <a:cubicBezTo>
                  <a:pt x="192" y="443"/>
                  <a:pt x="304" y="454"/>
                  <a:pt x="371" y="472"/>
                </a:cubicBezTo>
                <a:cubicBezTo>
                  <a:pt x="371" y="58"/>
                  <a:pt x="371" y="58"/>
                  <a:pt x="371" y="58"/>
                </a:cubicBezTo>
                <a:cubicBezTo>
                  <a:pt x="308" y="53"/>
                  <a:pt x="235" y="69"/>
                  <a:pt x="222" y="65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3347864" y="1373824"/>
            <a:ext cx="1499568" cy="1829947"/>
          </a:xfrm>
          <a:custGeom>
            <a:avLst/>
            <a:gdLst/>
            <a:ahLst/>
            <a:cxnLst>
              <a:cxn ang="0">
                <a:pos x="121" y="454"/>
              </a:cxn>
              <a:cxn ang="0">
                <a:pos x="114" y="480"/>
              </a:cxn>
              <a:cxn ang="0">
                <a:pos x="142" y="500"/>
              </a:cxn>
              <a:cxn ang="0">
                <a:pos x="191" y="490"/>
              </a:cxn>
              <a:cxn ang="0">
                <a:pos x="166" y="453"/>
              </a:cxn>
              <a:cxn ang="0">
                <a:pos x="353" y="457"/>
              </a:cxn>
              <a:cxn ang="0">
                <a:pos x="358" y="380"/>
              </a:cxn>
              <a:cxn ang="0">
                <a:pos x="340" y="389"/>
              </a:cxn>
              <a:cxn ang="0">
                <a:pos x="317" y="394"/>
              </a:cxn>
              <a:cxn ang="0">
                <a:pos x="311" y="345"/>
              </a:cxn>
              <a:cxn ang="0">
                <a:pos x="340" y="341"/>
              </a:cxn>
              <a:cxn ang="0">
                <a:pos x="357" y="332"/>
              </a:cxn>
              <a:cxn ang="0">
                <a:pos x="352" y="246"/>
              </a:cxn>
              <a:cxn ang="0">
                <a:pos x="353" y="67"/>
              </a:cxn>
              <a:cxn ang="0">
                <a:pos x="160" y="64"/>
              </a:cxn>
              <a:cxn ang="0">
                <a:pos x="149" y="54"/>
              </a:cxn>
              <a:cxn ang="0">
                <a:pos x="165" y="33"/>
              </a:cxn>
              <a:cxn ang="0">
                <a:pos x="148" y="13"/>
              </a:cxn>
              <a:cxn ang="0">
                <a:pos x="90" y="16"/>
              </a:cxn>
              <a:cxn ang="0">
                <a:pos x="108" y="53"/>
              </a:cxn>
              <a:cxn ang="0">
                <a:pos x="0" y="62"/>
              </a:cxn>
              <a:cxn ang="0">
                <a:pos x="0" y="457"/>
              </a:cxn>
              <a:cxn ang="0">
                <a:pos x="121" y="454"/>
              </a:cxn>
            </a:cxnLst>
            <a:rect l="0" t="0" r="r" b="b"/>
            <a:pathLst>
              <a:path w="376" h="504">
                <a:moveTo>
                  <a:pt x="121" y="454"/>
                </a:moveTo>
                <a:cubicBezTo>
                  <a:pt x="132" y="460"/>
                  <a:pt x="114" y="469"/>
                  <a:pt x="114" y="480"/>
                </a:cubicBezTo>
                <a:cubicBezTo>
                  <a:pt x="113" y="491"/>
                  <a:pt x="122" y="498"/>
                  <a:pt x="142" y="500"/>
                </a:cubicBezTo>
                <a:cubicBezTo>
                  <a:pt x="163" y="501"/>
                  <a:pt x="187" y="504"/>
                  <a:pt x="191" y="490"/>
                </a:cubicBezTo>
                <a:cubicBezTo>
                  <a:pt x="195" y="477"/>
                  <a:pt x="156" y="463"/>
                  <a:pt x="166" y="453"/>
                </a:cubicBezTo>
                <a:cubicBezTo>
                  <a:pt x="176" y="443"/>
                  <a:pt x="302" y="435"/>
                  <a:pt x="353" y="457"/>
                </a:cubicBezTo>
                <a:cubicBezTo>
                  <a:pt x="346" y="408"/>
                  <a:pt x="376" y="398"/>
                  <a:pt x="358" y="380"/>
                </a:cubicBezTo>
                <a:cubicBezTo>
                  <a:pt x="352" y="374"/>
                  <a:pt x="344" y="379"/>
                  <a:pt x="340" y="389"/>
                </a:cubicBezTo>
                <a:cubicBezTo>
                  <a:pt x="337" y="399"/>
                  <a:pt x="325" y="398"/>
                  <a:pt x="317" y="394"/>
                </a:cubicBezTo>
                <a:cubicBezTo>
                  <a:pt x="310" y="391"/>
                  <a:pt x="300" y="363"/>
                  <a:pt x="311" y="345"/>
                </a:cubicBezTo>
                <a:cubicBezTo>
                  <a:pt x="321" y="327"/>
                  <a:pt x="333" y="335"/>
                  <a:pt x="340" y="341"/>
                </a:cubicBezTo>
                <a:cubicBezTo>
                  <a:pt x="348" y="347"/>
                  <a:pt x="354" y="341"/>
                  <a:pt x="357" y="332"/>
                </a:cubicBezTo>
                <a:cubicBezTo>
                  <a:pt x="360" y="323"/>
                  <a:pt x="364" y="289"/>
                  <a:pt x="352" y="246"/>
                </a:cubicBezTo>
                <a:cubicBezTo>
                  <a:pt x="341" y="203"/>
                  <a:pt x="351" y="80"/>
                  <a:pt x="353" y="67"/>
                </a:cubicBezTo>
                <a:cubicBezTo>
                  <a:pt x="227" y="41"/>
                  <a:pt x="166" y="63"/>
                  <a:pt x="160" y="64"/>
                </a:cubicBezTo>
                <a:cubicBezTo>
                  <a:pt x="153" y="65"/>
                  <a:pt x="150" y="62"/>
                  <a:pt x="149" y="54"/>
                </a:cubicBezTo>
                <a:cubicBezTo>
                  <a:pt x="147" y="46"/>
                  <a:pt x="161" y="40"/>
                  <a:pt x="165" y="33"/>
                </a:cubicBezTo>
                <a:cubicBezTo>
                  <a:pt x="169" y="27"/>
                  <a:pt x="166" y="15"/>
                  <a:pt x="148" y="13"/>
                </a:cubicBezTo>
                <a:cubicBezTo>
                  <a:pt x="135" y="12"/>
                  <a:pt x="97" y="0"/>
                  <a:pt x="90" y="16"/>
                </a:cubicBezTo>
                <a:cubicBezTo>
                  <a:pt x="83" y="32"/>
                  <a:pt x="119" y="37"/>
                  <a:pt x="108" y="53"/>
                </a:cubicBezTo>
                <a:cubicBezTo>
                  <a:pt x="100" y="64"/>
                  <a:pt x="45" y="51"/>
                  <a:pt x="0" y="62"/>
                </a:cubicBezTo>
                <a:cubicBezTo>
                  <a:pt x="0" y="457"/>
                  <a:pt x="0" y="457"/>
                  <a:pt x="0" y="457"/>
                </a:cubicBezTo>
                <a:cubicBezTo>
                  <a:pt x="48" y="445"/>
                  <a:pt x="102" y="444"/>
                  <a:pt x="121" y="454"/>
                </a:cubicBez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F09EAC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57601" y="4868630"/>
            <a:ext cx="1008112" cy="660073"/>
          </a:xfrm>
          <a:prstGeom prst="flowChartAlternateProcess">
            <a:avLst/>
          </a:prstGeom>
          <a:solidFill>
            <a:srgbClr val="F09EA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И.п.</a:t>
            </a:r>
          </a:p>
        </p:txBody>
      </p:sp>
      <p:pic>
        <p:nvPicPr>
          <p:cNvPr id="1030" name="Picture 6" descr="http://images.clipartlogo.com/files/images/38/383529/two-pink-hearts-together-clip-art_p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2305438"/>
            <a:ext cx="882392" cy="73532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1560" y="309925"/>
            <a:ext cx="25916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жил в доме</a:t>
            </a:r>
            <a:endParaRPr lang="ru-RU" sz="4000" b="1" cap="none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2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BC7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4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209</Words>
  <Application>Microsoft Office PowerPoint</Application>
  <PresentationFormat>Экран (16:10)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Никифорова</dc:creator>
  <cp:lastModifiedBy>Ангелина</cp:lastModifiedBy>
  <cp:revision>17</cp:revision>
  <dcterms:created xsi:type="dcterms:W3CDTF">2017-07-31T17:23:15Z</dcterms:created>
  <dcterms:modified xsi:type="dcterms:W3CDTF">2018-01-11T16:44:58Z</dcterms:modified>
</cp:coreProperties>
</file>