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76" r:id="rId14"/>
    <p:sldId id="269" r:id="rId15"/>
    <p:sldId id="277" r:id="rId16"/>
    <p:sldId id="278" r:id="rId17"/>
    <p:sldId id="279" r:id="rId18"/>
    <p:sldId id="270" r:id="rId19"/>
    <p:sldId id="275" r:id="rId20"/>
    <p:sldId id="271" r:id="rId21"/>
    <p:sldId id="272" r:id="rId22"/>
    <p:sldId id="273" r:id="rId23"/>
    <p:sldId id="27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Воздух и его </a:t>
            </a:r>
            <a:r>
              <a:rPr lang="ru-RU" dirty="0" smtClean="0"/>
              <a:t>свойства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115616" y="4869160"/>
            <a:ext cx="7854696" cy="1752600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                                                    Воспитатель первой </a:t>
            </a:r>
          </a:p>
          <a:p>
            <a:pPr algn="ctr"/>
            <a:r>
              <a:rPr lang="ru-RU" sz="1800" dirty="0"/>
              <a:t> </a:t>
            </a:r>
            <a:r>
              <a:rPr lang="ru-RU" sz="1800" dirty="0" smtClean="0"/>
              <a:t>                                                                       квалификационной категории</a:t>
            </a:r>
          </a:p>
          <a:p>
            <a:r>
              <a:rPr lang="ru-RU" sz="1800" dirty="0" smtClean="0"/>
              <a:t> </a:t>
            </a:r>
            <a:r>
              <a:rPr lang="ru-RU" sz="1800" dirty="0" err="1" smtClean="0"/>
              <a:t>Галямина</a:t>
            </a:r>
            <a:r>
              <a:rPr lang="ru-RU" sz="1800" dirty="0" smtClean="0"/>
              <a:t> Татьяна Владимировна</a:t>
            </a:r>
            <a:endParaRPr lang="ru-RU" sz="18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188640"/>
            <a:ext cx="7931224" cy="57606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МАДОУ «Детский сад №96» города Перми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Природою родной земли </a:t>
            </a:r>
            <a:br>
              <a:rPr lang="ru-RU" dirty="0" smtClean="0"/>
            </a:br>
            <a:r>
              <a:rPr lang="ru-RU" dirty="0" smtClean="0"/>
              <a:t>Зовется этот дом</a:t>
            </a:r>
            <a:endParaRPr lang="ru-RU" dirty="0"/>
          </a:p>
        </p:txBody>
      </p:sp>
      <p:pic>
        <p:nvPicPr>
          <p:cNvPr id="6" name="Содержимое 5" descr="park-canal-forest-tre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852323"/>
            <a:ext cx="7719257" cy="4824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Живая природа</a:t>
            </a:r>
            <a:endParaRPr lang="ru-RU" dirty="0"/>
          </a:p>
        </p:txBody>
      </p:sp>
      <p:pic>
        <p:nvPicPr>
          <p:cNvPr id="5" name="Содержимое 4" descr="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676372"/>
            <a:ext cx="3960440" cy="3120054"/>
          </a:xfrm>
        </p:spPr>
      </p:pic>
      <p:pic>
        <p:nvPicPr>
          <p:cNvPr id="2051" name="Picture 3" descr="C:\Users\1\Desktop\Работа\Новая папка\1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484784"/>
            <a:ext cx="4516992" cy="2039704"/>
          </a:xfrm>
          <a:prstGeom prst="rect">
            <a:avLst/>
          </a:prstGeom>
          <a:noFill/>
        </p:spPr>
      </p:pic>
      <p:pic>
        <p:nvPicPr>
          <p:cNvPr id="2050" name="Picture 2" descr="C:\Users\1\Desktop\Работа\Новая папка\i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268760"/>
            <a:ext cx="3384376" cy="2238895"/>
          </a:xfrm>
          <a:prstGeom prst="rect">
            <a:avLst/>
          </a:prstGeom>
          <a:noFill/>
        </p:spPr>
      </p:pic>
      <p:pic>
        <p:nvPicPr>
          <p:cNvPr id="2053" name="Picture 5" descr="http://u.eka-mama.ru/upload/forum/779/779ed26361fda5527d54ce2c0eebc1e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3" y="3547864"/>
            <a:ext cx="4320480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Неживая природа</a:t>
            </a:r>
            <a:endParaRPr lang="ru-RU" dirty="0"/>
          </a:p>
        </p:txBody>
      </p:sp>
      <p:pic>
        <p:nvPicPr>
          <p:cNvPr id="25604" name="Picture 4" descr="C:\Users\1\Desktop\Работа\Новая папка\Rock1024x10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412776"/>
            <a:ext cx="3970784" cy="2540768"/>
          </a:xfrm>
          <a:prstGeom prst="rect">
            <a:avLst/>
          </a:prstGeom>
          <a:noFill/>
        </p:spPr>
      </p:pic>
      <p:pic>
        <p:nvPicPr>
          <p:cNvPr id="25605" name="Picture 5" descr="C:\Users\1\Desktop\Работа\Новая папка\567_o3833099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221088"/>
            <a:ext cx="4038600" cy="2246730"/>
          </a:xfrm>
          <a:prstGeom prst="rect">
            <a:avLst/>
          </a:prstGeom>
          <a:noFill/>
        </p:spPr>
      </p:pic>
      <p:pic>
        <p:nvPicPr>
          <p:cNvPr id="25603" name="Picture 3" descr="C:\Users\1\Desktop\Работа\Новая папка\f1cd1b601aa612bd69ed948e0132e6a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293096"/>
            <a:ext cx="4176464" cy="2325641"/>
          </a:xfrm>
          <a:prstGeom prst="rect">
            <a:avLst/>
          </a:prstGeom>
          <a:noFill/>
        </p:spPr>
      </p:pic>
      <p:pic>
        <p:nvPicPr>
          <p:cNvPr id="25606" name="Picture 6" descr="C:\Users\1\Desktop\Работа\Новая папка\загруженное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340768"/>
            <a:ext cx="3672408" cy="2754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Воздух необходим людям, животным, птицам, растениям</a:t>
            </a:r>
            <a:endParaRPr lang="ru-RU" sz="2800" dirty="0"/>
          </a:p>
        </p:txBody>
      </p:sp>
      <p:pic>
        <p:nvPicPr>
          <p:cNvPr id="2050" name="Picture 2" descr="C:\Users\1\Desktop\Работа\27273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88024" y="3789040"/>
            <a:ext cx="4038600" cy="2763685"/>
          </a:xfrm>
          <a:prstGeom prst="rect">
            <a:avLst/>
          </a:prstGeom>
          <a:noFill/>
        </p:spPr>
      </p:pic>
      <p:pic>
        <p:nvPicPr>
          <p:cNvPr id="2052" name="Picture 4" descr="C:\Users\1\Desktop\Работа\910420_2463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044" y="3860325"/>
            <a:ext cx="4038600" cy="2692400"/>
          </a:xfrm>
          <a:prstGeom prst="rect">
            <a:avLst/>
          </a:prstGeom>
          <a:noFill/>
        </p:spPr>
      </p:pic>
      <p:pic>
        <p:nvPicPr>
          <p:cNvPr id="2051" name="Picture 3" descr="C:\Users\1\Desktop\Работа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805051"/>
            <a:ext cx="3816423" cy="2858993"/>
          </a:xfrm>
          <a:prstGeom prst="rect">
            <a:avLst/>
          </a:prstGeom>
          <a:noFill/>
        </p:spPr>
      </p:pic>
      <p:pic>
        <p:nvPicPr>
          <p:cNvPr id="2053" name="Picture 5" descr="C:\Users\1\Desktop\Работа\0_772ed_6e892031_X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836712"/>
            <a:ext cx="4189633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 descr="C:\Users\1\Desktop\Работа\Новая папка\9100287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052736"/>
            <a:ext cx="4248472" cy="2831607"/>
          </a:xfrm>
          <a:prstGeom prst="rect">
            <a:avLst/>
          </a:prstGeom>
          <a:noFill/>
        </p:spPr>
      </p:pic>
      <p:pic>
        <p:nvPicPr>
          <p:cNvPr id="26628" name="Picture 4" descr="C:\Users\1\Desktop\Работа\Новая папка\i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77072"/>
            <a:ext cx="3528392" cy="2643220"/>
          </a:xfrm>
          <a:prstGeom prst="rect">
            <a:avLst/>
          </a:prstGeom>
          <a:noFill/>
        </p:spPr>
      </p:pic>
      <p:pic>
        <p:nvPicPr>
          <p:cNvPr id="26629" name="Picture 5" descr="C:\Users\1\Desktop\Работа\Новая папка\42739585.t6ptlr5xs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980728"/>
            <a:ext cx="3824209" cy="2358262"/>
          </a:xfrm>
          <a:prstGeom prst="rect">
            <a:avLst/>
          </a:prstGeom>
          <a:noFill/>
        </p:spPr>
      </p:pic>
      <p:pic>
        <p:nvPicPr>
          <p:cNvPr id="26630" name="Picture 6" descr="C:\Users\1\Desktop\Работа\Новая папка\i (7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95700" y="3861048"/>
            <a:ext cx="4568788" cy="28340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Воздух помогает животным, птицам и растениям. Воздух плохо проводит тепло.</a:t>
            </a:r>
            <a:endParaRPr lang="ru-RU" sz="3200" dirty="0"/>
          </a:p>
        </p:txBody>
      </p:sp>
      <p:pic>
        <p:nvPicPr>
          <p:cNvPr id="4" name="Picture 4" descr="C:\Users\Никитя\Desktop\урок воздух\0_4a79a_baee2992_XL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3501009"/>
            <a:ext cx="4176464" cy="3132348"/>
          </a:xfrm>
          <a:prstGeom prst="rect">
            <a:avLst/>
          </a:prstGeom>
          <a:noFill/>
        </p:spPr>
      </p:pic>
      <p:pic>
        <p:nvPicPr>
          <p:cNvPr id="5" name="Picture 2" descr="C:\Users\Никитя\Desktop\урок воздух\лиса зим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591017"/>
            <a:ext cx="3960440" cy="2970329"/>
          </a:xfrm>
          <a:prstGeom prst="rect">
            <a:avLst/>
          </a:prstGeom>
          <a:noFill/>
        </p:spPr>
      </p:pic>
      <p:pic>
        <p:nvPicPr>
          <p:cNvPr id="3074" name="Picture 2" descr="C:\Users\1\Desktop\Работа\2038474_zimnie-pticy-foto-i-nazvani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268760"/>
            <a:ext cx="2952328" cy="2117704"/>
          </a:xfrm>
          <a:prstGeom prst="rect">
            <a:avLst/>
          </a:prstGeom>
          <a:noFill/>
        </p:spPr>
      </p:pic>
      <p:pic>
        <p:nvPicPr>
          <p:cNvPr id="3075" name="Picture 3" descr="C:\Users\1\Desktop\Работа\457116__bird-in-winter_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1196752"/>
            <a:ext cx="3074987" cy="2308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ello_html_m6186a91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692696"/>
            <a:ext cx="7413195" cy="55598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Главное значение воздуха – мы им дышим</a:t>
            </a:r>
            <a:endParaRPr lang="ru-RU" sz="3200" dirty="0"/>
          </a:p>
        </p:txBody>
      </p:sp>
      <p:pic>
        <p:nvPicPr>
          <p:cNvPr id="6" name="Содержимое 5" descr="iStock_000017402798Small1-799x6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340768"/>
            <a:ext cx="7128792" cy="53532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pPr algn="ctr"/>
            <a:r>
              <a:rPr lang="ru-RU" dirty="0" smtClean="0"/>
              <a:t>Загрязнение воздуха</a:t>
            </a:r>
            <a:endParaRPr lang="ru-RU" dirty="0"/>
          </a:p>
        </p:txBody>
      </p:sp>
      <p:pic>
        <p:nvPicPr>
          <p:cNvPr id="4" name="Содержимое 3" descr="lSM1eqELDY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8636" y="1935163"/>
            <a:ext cx="6586728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1190615_zagryaznenie-okruzhauschei-sredy-kotelnymi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r="8181"/>
          <a:stretch/>
        </p:blipFill>
        <p:spPr>
          <a:xfrm>
            <a:off x="3896544" y="3048000"/>
            <a:ext cx="5247456" cy="3810000"/>
          </a:xfrm>
        </p:spPr>
      </p:pic>
      <p:pic>
        <p:nvPicPr>
          <p:cNvPr id="1026" name="Picture 2" descr="C:\Users\1\Desktop\Работа\fire.jpg"/>
          <p:cNvPicPr>
            <a:picLocks noChangeAspect="1" noChangeArrowheads="1"/>
          </p:cNvPicPr>
          <p:nvPr/>
        </p:nvPicPr>
        <p:blipFill rotWithShape="1">
          <a:blip r:embed="rId3" cstate="print"/>
          <a:srcRect l="12248" r="6919"/>
          <a:stretch/>
        </p:blipFill>
        <p:spPr bwMode="auto">
          <a:xfrm>
            <a:off x="0" y="260648"/>
            <a:ext cx="4855844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Есть на Земле огромный дом</a:t>
            </a:r>
            <a:endParaRPr lang="ru-RU" dirty="0"/>
          </a:p>
        </p:txBody>
      </p:sp>
      <p:pic>
        <p:nvPicPr>
          <p:cNvPr id="4" name="Содержимое 3" descr="9b0683ae8d1af3e2329fbbcfb8bed5f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556792"/>
            <a:ext cx="4999285" cy="49992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Чистый воздух</a:t>
            </a:r>
            <a:endParaRPr lang="ru-RU" dirty="0"/>
          </a:p>
        </p:txBody>
      </p:sp>
      <p:pic>
        <p:nvPicPr>
          <p:cNvPr id="4" name="Содержимое 3" descr="37067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700808"/>
            <a:ext cx="8576953" cy="4824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64096"/>
          </a:xfrm>
        </p:spPr>
        <p:txBody>
          <a:bodyPr/>
          <a:lstStyle/>
          <a:p>
            <a:pPr algn="ctr"/>
            <a:r>
              <a:rPr lang="ru-RU" dirty="0" smtClean="0"/>
              <a:t>Очистка воздуха</a:t>
            </a:r>
            <a:endParaRPr lang="ru-RU" dirty="0"/>
          </a:p>
        </p:txBody>
      </p:sp>
      <p:pic>
        <p:nvPicPr>
          <p:cNvPr id="4" name="Содержимое 3" descr="8462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2132855"/>
            <a:ext cx="3456384" cy="2695345"/>
          </a:xfrm>
        </p:spPr>
      </p:pic>
      <p:pic>
        <p:nvPicPr>
          <p:cNvPr id="27650" name="Picture 2" descr="C:\Users\1\Desktop\Работа\Новая папка\large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420888"/>
            <a:ext cx="5436096" cy="4077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pPr algn="ctr"/>
            <a:r>
              <a:rPr lang="ru-RU" dirty="0" smtClean="0"/>
              <a:t>Не мусорить </a:t>
            </a:r>
            <a:endParaRPr lang="ru-RU" dirty="0"/>
          </a:p>
        </p:txBody>
      </p:sp>
      <p:pic>
        <p:nvPicPr>
          <p:cNvPr id="4" name="Содержимое 3" descr="i (8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4532" y="1844824"/>
            <a:ext cx="7932268" cy="44644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96720"/>
          </a:xfrm>
        </p:spPr>
        <p:txBody>
          <a:bodyPr/>
          <a:lstStyle/>
          <a:p>
            <a:pPr algn="ctr"/>
            <a:r>
              <a:rPr lang="ru-RU" dirty="0" smtClean="0"/>
              <a:t>Сажать растения</a:t>
            </a:r>
            <a:endParaRPr lang="ru-RU" dirty="0"/>
          </a:p>
        </p:txBody>
      </p:sp>
      <p:pic>
        <p:nvPicPr>
          <p:cNvPr id="4" name="Содержимое 3" descr="posadki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6704" y="1935163"/>
            <a:ext cx="6590591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Под крышей </a:t>
            </a:r>
            <a:r>
              <a:rPr lang="ru-RU" dirty="0" err="1" smtClean="0"/>
              <a:t>голубой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276761_goluboe-nebo-s-oblakam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844824"/>
            <a:ext cx="7803444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Живут в нем солнце, дождь и гром</a:t>
            </a:r>
            <a:endParaRPr lang="ru-RU" sz="4000" dirty="0"/>
          </a:p>
        </p:txBody>
      </p:sp>
      <p:pic>
        <p:nvPicPr>
          <p:cNvPr id="4" name="Содержимое 3" descr="2153328_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60032" y="966927"/>
            <a:ext cx="3499825" cy="2610584"/>
          </a:xfrm>
        </p:spPr>
      </p:pic>
      <p:pic>
        <p:nvPicPr>
          <p:cNvPr id="1026" name="Picture 2" descr="C:\Users\1\Desktop\Работа\Новая папка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96158"/>
            <a:ext cx="3312368" cy="2432842"/>
          </a:xfrm>
          <a:prstGeom prst="rect">
            <a:avLst/>
          </a:prstGeom>
          <a:noFill/>
        </p:spPr>
      </p:pic>
      <p:pic>
        <p:nvPicPr>
          <p:cNvPr id="1027" name="Picture 3" descr="C:\Users\1\Desktop\Работа\Новая папка\fe82419576b671985c97a9015b265ef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612571"/>
            <a:ext cx="4752528" cy="297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Лес и морской прибой</a:t>
            </a:r>
            <a:endParaRPr lang="ru-RU" dirty="0"/>
          </a:p>
        </p:txBody>
      </p:sp>
      <p:pic>
        <p:nvPicPr>
          <p:cNvPr id="5" name="Содержимое 4" descr="34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2060848"/>
            <a:ext cx="4351080" cy="3240360"/>
          </a:xfrm>
        </p:spPr>
      </p:pic>
      <p:pic>
        <p:nvPicPr>
          <p:cNvPr id="6" name="Содержимое 5" descr="krasivyy_morskoy_priboy_skachat_1920x120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3429000"/>
            <a:ext cx="4381692" cy="27363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Живут в нем птицы и цветы</a:t>
            </a:r>
            <a:endParaRPr lang="ru-RU" dirty="0"/>
          </a:p>
        </p:txBody>
      </p:sp>
      <p:pic>
        <p:nvPicPr>
          <p:cNvPr id="5" name="Содержимое 4" descr="1342649777_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7036" y="2276872"/>
            <a:ext cx="4398764" cy="2932509"/>
          </a:xfrm>
        </p:spPr>
      </p:pic>
      <p:pic>
        <p:nvPicPr>
          <p:cNvPr id="6" name="Содержимое 5" descr="1920x1080_663213_[www.ArtFile.ru]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47521" y="2276872"/>
            <a:ext cx="4596479" cy="28803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Веселый звон ручья</a:t>
            </a:r>
            <a:endParaRPr lang="ru-RU" dirty="0"/>
          </a:p>
        </p:txBody>
      </p:sp>
      <p:pic>
        <p:nvPicPr>
          <p:cNvPr id="6" name="Содержимое 5" descr="ruchei-kamni-trava.or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700808"/>
            <a:ext cx="7581210" cy="46805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Живешь в том светлом доме ты </a:t>
            </a:r>
            <a:br>
              <a:rPr lang="ru-RU" dirty="0" smtClean="0"/>
            </a:br>
            <a:r>
              <a:rPr lang="ru-RU" dirty="0" smtClean="0"/>
              <a:t>и все твои друзья</a:t>
            </a:r>
            <a:endParaRPr lang="ru-RU" dirty="0"/>
          </a:p>
        </p:txBody>
      </p:sp>
      <p:pic>
        <p:nvPicPr>
          <p:cNvPr id="4" name="Содержимое 3" descr="happy-kids-jump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916832"/>
            <a:ext cx="7272808" cy="48466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Куда б дороги не вели, всегда ты будешь в нем</a:t>
            </a:r>
            <a:endParaRPr lang="ru-RU" dirty="0"/>
          </a:p>
        </p:txBody>
      </p:sp>
      <p:pic>
        <p:nvPicPr>
          <p:cNvPr id="4" name="Содержимое 3" descr="96990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988840"/>
            <a:ext cx="6312262" cy="47341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129</TotalTime>
  <Words>116</Words>
  <Application>Microsoft Office PowerPoint</Application>
  <PresentationFormat>Экран (4:3)</PresentationFormat>
  <Paragraphs>24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Calibri</vt:lpstr>
      <vt:lpstr>Constantia</vt:lpstr>
      <vt:lpstr>Wingdings 2</vt:lpstr>
      <vt:lpstr>Поток</vt:lpstr>
      <vt:lpstr>Воздух и его свойства</vt:lpstr>
      <vt:lpstr>Есть на Земле огромный дом</vt:lpstr>
      <vt:lpstr>Под крышей голубой.</vt:lpstr>
      <vt:lpstr>Живут в нем солнце, дождь и гром</vt:lpstr>
      <vt:lpstr>Лес и морской прибой</vt:lpstr>
      <vt:lpstr>Живут в нем птицы и цветы</vt:lpstr>
      <vt:lpstr>Веселый звон ручья</vt:lpstr>
      <vt:lpstr>Живешь в том светлом доме ты  и все твои друзья</vt:lpstr>
      <vt:lpstr>Куда б дороги не вели, всегда ты будешь в нем</vt:lpstr>
      <vt:lpstr>Природою родной земли  Зовется этот дом</vt:lpstr>
      <vt:lpstr>Живая природа</vt:lpstr>
      <vt:lpstr>Неживая природа</vt:lpstr>
      <vt:lpstr>Воздух необходим людям, животным, птицам, растениям</vt:lpstr>
      <vt:lpstr>Презентация PowerPoint</vt:lpstr>
      <vt:lpstr>Воздух помогает животным, птицам и растениям. Воздух плохо проводит тепло.</vt:lpstr>
      <vt:lpstr>Презентация PowerPoint</vt:lpstr>
      <vt:lpstr>Главное значение воздуха – мы им дышим</vt:lpstr>
      <vt:lpstr>Загрязнение воздуха</vt:lpstr>
      <vt:lpstr>Презентация PowerPoint</vt:lpstr>
      <vt:lpstr>Чистый воздух</vt:lpstr>
      <vt:lpstr>Очистка воздуха</vt:lpstr>
      <vt:lpstr>Не мусорить </vt:lpstr>
      <vt:lpstr>Сажать растения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Воздух и его свойства</dc:title>
  <dc:creator>1</dc:creator>
  <cp:lastModifiedBy>Игорь Галямин</cp:lastModifiedBy>
  <cp:revision>18</cp:revision>
  <dcterms:created xsi:type="dcterms:W3CDTF">2017-01-11T06:21:28Z</dcterms:created>
  <dcterms:modified xsi:type="dcterms:W3CDTF">2020-02-04T13:44:44Z</dcterms:modified>
</cp:coreProperties>
</file>