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54" autoAdjust="0"/>
    <p:restoredTop sz="94624" autoAdjust="0"/>
  </p:normalViewPr>
  <p:slideViewPr>
    <p:cSldViewPr>
      <p:cViewPr>
        <p:scale>
          <a:sx n="60" d="100"/>
          <a:sy n="60" d="100"/>
        </p:scale>
        <p:origin x="-169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3B6275-1713-433A-98BA-84E7A922D6F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164BFD6-02C9-48AC-97E6-89A592CD4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50" name="Picture 6" descr="http://referatprezent.ucoz.ru/_tbkp/RAMKI/ramka-2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6" name="Picture 12" descr="http://www.quotemaster.org/images/41/415a260670ee70c360b55f87b726446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286124"/>
            <a:ext cx="3489613" cy="31084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42860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Муниципальное казенное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дошкольное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образовательное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учреждение 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/сад с.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Онот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214554"/>
            <a:ext cx="6643734" cy="2500330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</a:rPr>
              <a:t>МАСТЕР-КЛАСС</a:t>
            </a:r>
          </a:p>
          <a:p>
            <a:pPr algn="ctr"/>
            <a:r>
              <a:rPr lang="ru-RU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«Подснежник»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108" y="5857892"/>
            <a:ext cx="6349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Воспитатель: </a:t>
            </a:r>
            <a:r>
              <a:rPr lang="ru-RU" sz="2400" b="1" dirty="0" err="1" smtClean="0">
                <a:solidFill>
                  <a:schemeClr val="bg1"/>
                </a:solidFill>
              </a:rPr>
              <a:t>Щенникова</a:t>
            </a:r>
            <a:r>
              <a:rPr lang="ru-RU" sz="2400" b="1" dirty="0" smtClean="0">
                <a:solidFill>
                  <a:schemeClr val="bg1"/>
                </a:solidFill>
              </a:rPr>
              <a:t> Ирина Николаевна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7645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Сложите по пунктирным линиям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3" descr="P112057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4063" r="10937"/>
          <a:stretch>
            <a:fillRect/>
          </a:stretch>
        </p:blipFill>
        <p:spPr>
          <a:xfrm>
            <a:off x="1142976" y="1071546"/>
            <a:ext cx="4572032" cy="4572000"/>
          </a:xfrm>
          <a:effectLst>
            <a:softEdge rad="127000"/>
          </a:effectLst>
        </p:spPr>
      </p:pic>
      <p:pic>
        <p:nvPicPr>
          <p:cNvPr id="6" name="Содержимое 5" descr="P1120581.JPG"/>
          <p:cNvPicPr>
            <a:picLocks noChangeAspect="1"/>
          </p:cNvPicPr>
          <p:nvPr/>
        </p:nvPicPr>
        <p:blipFill>
          <a:blip r:embed="rId5" cstate="print"/>
          <a:srcRect l="23828" t="4514" r="24609"/>
          <a:stretch>
            <a:fillRect/>
          </a:stretch>
        </p:blipFill>
        <p:spPr>
          <a:xfrm>
            <a:off x="5715008" y="1285860"/>
            <a:ext cx="3143272" cy="436563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14290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Переверните заготовку. Разверните лепестки-кармашки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3" descr="P112058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2266" t="3125" r="16796" b="3124"/>
          <a:stretch>
            <a:fillRect/>
          </a:stretch>
        </p:blipFill>
        <p:spPr>
          <a:xfrm>
            <a:off x="1571604" y="1714488"/>
            <a:ext cx="3714776" cy="4286280"/>
          </a:xfrm>
          <a:effectLst>
            <a:softEdge rad="127000"/>
          </a:effectLst>
        </p:spPr>
      </p:pic>
      <p:pic>
        <p:nvPicPr>
          <p:cNvPr id="6" name="Содержимое 3" descr="P1120583.JPG"/>
          <p:cNvPicPr>
            <a:picLocks noChangeAspect="1"/>
          </p:cNvPicPr>
          <p:nvPr/>
        </p:nvPicPr>
        <p:blipFill>
          <a:blip r:embed="rId5" cstate="print"/>
          <a:srcRect l="20469" r="25625"/>
          <a:stretch>
            <a:fillRect/>
          </a:stretch>
        </p:blipFill>
        <p:spPr>
          <a:xfrm>
            <a:off x="5357818" y="1571612"/>
            <a:ext cx="3286148" cy="4572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214290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подснежника необходимо три заготовки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3" descr="P112058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00166" y="1500174"/>
            <a:ext cx="6096000" cy="457200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Нанесите клей на один лепесток и вставьте в кармашек другого лепестка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3" descr="P112058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6328" t="6250" r="23282"/>
          <a:stretch>
            <a:fillRect/>
          </a:stretch>
        </p:blipFill>
        <p:spPr>
          <a:xfrm>
            <a:off x="571472" y="1785926"/>
            <a:ext cx="3071834" cy="4286248"/>
          </a:xfrm>
          <a:effectLst>
            <a:softEdge rad="127000"/>
          </a:effectLst>
        </p:spPr>
      </p:pic>
      <p:pic>
        <p:nvPicPr>
          <p:cNvPr id="6" name="Содержимое 3" descr="P1120586.JPG"/>
          <p:cNvPicPr>
            <a:picLocks noChangeAspect="1"/>
          </p:cNvPicPr>
          <p:nvPr/>
        </p:nvPicPr>
        <p:blipFill>
          <a:blip r:embed="rId5" cstate="print"/>
          <a:srcRect r="5077" b="6250"/>
          <a:stretch>
            <a:fillRect/>
          </a:stretch>
        </p:blipFill>
        <p:spPr>
          <a:xfrm>
            <a:off x="3714744" y="2000240"/>
            <a:ext cx="5207840" cy="38576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285728"/>
            <a:ext cx="6979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так склеиваем все лепестки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3" descr="P112059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9375"/>
          <a:stretch>
            <a:fillRect/>
          </a:stretch>
        </p:blipFill>
        <p:spPr>
          <a:xfrm>
            <a:off x="285720" y="1357298"/>
            <a:ext cx="5595934" cy="3803484"/>
          </a:xfrm>
          <a:effectLst>
            <a:softEdge rad="127000"/>
          </a:effectLst>
        </p:spPr>
      </p:pic>
      <p:pic>
        <p:nvPicPr>
          <p:cNvPr id="6" name="Содержимое 3" descr="P1120591.JPG"/>
          <p:cNvPicPr>
            <a:picLocks noChangeAspect="1"/>
          </p:cNvPicPr>
          <p:nvPr/>
        </p:nvPicPr>
        <p:blipFill>
          <a:blip r:embed="rId5" cstate="print"/>
          <a:srcRect l="33359" r="17422"/>
          <a:stretch>
            <a:fillRect/>
          </a:stretch>
        </p:blipFill>
        <p:spPr>
          <a:xfrm>
            <a:off x="5857884" y="1285860"/>
            <a:ext cx="3000396" cy="4572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8537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 заготовки делаем </a:t>
            </a: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стебель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листья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F:\DCIM\112_PANA\P1120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85860"/>
            <a:ext cx="6143668" cy="46077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214290"/>
            <a:ext cx="42408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Цветок готов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F:\DCIM\112_PANA\P1120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071546"/>
            <a:ext cx="6858016" cy="51435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pic>
        <p:nvPicPr>
          <p:cNvPr id="4" name="Picture 2" descr="F:\DCIM\112_PANA\P1120655.JPG"/>
          <p:cNvPicPr>
            <a:picLocks noChangeAspect="1" noChangeArrowheads="1"/>
          </p:cNvPicPr>
          <p:nvPr/>
        </p:nvPicPr>
        <p:blipFill>
          <a:blip r:embed="rId4" cstate="print"/>
          <a:srcRect r="3906"/>
          <a:stretch>
            <a:fillRect/>
          </a:stretch>
        </p:blipFill>
        <p:spPr bwMode="auto">
          <a:xfrm>
            <a:off x="1000100" y="285728"/>
            <a:ext cx="7500958" cy="585438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5288340"/>
            <a:ext cx="59522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</a:t>
            </a:r>
            <a:r>
              <a:rPr lang="ru-RU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 ч и !!!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357166"/>
            <a:ext cx="8643998" cy="464347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0"/>
            <a:ext cx="67891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оформления 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поздравительных уголков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3" descr="P112059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28860" y="1285860"/>
            <a:ext cx="3943364" cy="5257819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21429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Приготовить квадрат и сложить по диагонали</a:t>
            </a:r>
            <a:endParaRPr lang="ru-RU" sz="3600" b="1" dirty="0">
              <a:ln w="190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P112055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6579" r="5263"/>
          <a:stretch>
            <a:fillRect/>
          </a:stretch>
        </p:blipFill>
        <p:spPr>
          <a:xfrm>
            <a:off x="1071538" y="1571612"/>
            <a:ext cx="4786346" cy="4250561"/>
          </a:xfrm>
          <a:effectLst>
            <a:softEdge rad="127000"/>
          </a:effectLst>
        </p:spPr>
      </p:pic>
      <p:pic>
        <p:nvPicPr>
          <p:cNvPr id="6" name="Содержимое 4" descr="P1120561.JPG"/>
          <p:cNvPicPr>
            <a:picLocks noChangeAspect="1"/>
          </p:cNvPicPr>
          <p:nvPr/>
        </p:nvPicPr>
        <p:blipFill>
          <a:blip r:embed="rId5" cstate="print"/>
          <a:srcRect l="23574" t="5425" r="26532"/>
          <a:stretch>
            <a:fillRect/>
          </a:stretch>
        </p:blipFill>
        <p:spPr>
          <a:xfrm>
            <a:off x="6000760" y="1256446"/>
            <a:ext cx="2643206" cy="38870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Развернуть и заложить треугольники внутрь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3" descr="P112055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5714" t="3448" r="5714"/>
          <a:stretch>
            <a:fillRect/>
          </a:stretch>
        </p:blipFill>
        <p:spPr>
          <a:xfrm>
            <a:off x="1000100" y="1643050"/>
            <a:ext cx="4730216" cy="4357718"/>
          </a:xfrm>
          <a:effectLst>
            <a:softEdge rad="127000"/>
          </a:effectLst>
        </p:spPr>
      </p:pic>
      <p:pic>
        <p:nvPicPr>
          <p:cNvPr id="6" name="Содержимое 3" descr="P1120562.JPG"/>
          <p:cNvPicPr>
            <a:picLocks noChangeAspect="1"/>
          </p:cNvPicPr>
          <p:nvPr/>
        </p:nvPicPr>
        <p:blipFill>
          <a:blip r:embed="rId5" cstate="print"/>
          <a:srcRect l="20635" r="19047"/>
          <a:stretch>
            <a:fillRect/>
          </a:stretch>
        </p:blipFill>
        <p:spPr>
          <a:xfrm>
            <a:off x="5929322" y="1643050"/>
            <a:ext cx="2714644" cy="33754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14290"/>
            <a:ext cx="6419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Загните нижний 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треугольник наверх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C:\Users\Родничок\Desktop\Новая папка\P112056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859" t="1563" r="16797"/>
          <a:stretch>
            <a:fillRect/>
          </a:stretch>
        </p:blipFill>
        <p:spPr bwMode="auto">
          <a:xfrm>
            <a:off x="1000100" y="1428736"/>
            <a:ext cx="4714908" cy="45005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Содержимое 4" descr="P1120564.JPG"/>
          <p:cNvPicPr>
            <a:picLocks noChangeAspect="1"/>
          </p:cNvPicPr>
          <p:nvPr/>
        </p:nvPicPr>
        <p:blipFill>
          <a:blip r:embed="rId5" cstate="print"/>
          <a:srcRect l="20833" t="11112" r="19445"/>
          <a:stretch>
            <a:fillRect/>
          </a:stretch>
        </p:blipFill>
        <p:spPr>
          <a:xfrm>
            <a:off x="5643570" y="1643050"/>
            <a:ext cx="3071834" cy="3429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914400"/>
          </a:xfrm>
        </p:spPr>
        <p:txBody>
          <a:bodyPr/>
          <a:lstStyle/>
          <a:p>
            <a:pPr algn="ctr"/>
            <a:r>
              <a:rPr lang="ru-RU" sz="36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Развернуть и заложить нижний треугольник внутрь</a:t>
            </a:r>
            <a:endParaRPr lang="ru-RU" sz="36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3" descr="P1120566.JPG"/>
          <p:cNvPicPr>
            <a:picLocks noChangeAspect="1"/>
          </p:cNvPicPr>
          <p:nvPr/>
        </p:nvPicPr>
        <p:blipFill>
          <a:blip r:embed="rId4" cstate="print"/>
          <a:srcRect l="10938" t="12501" r="7031" b="4687"/>
          <a:stretch>
            <a:fillRect/>
          </a:stretch>
        </p:blipFill>
        <p:spPr>
          <a:xfrm>
            <a:off x="785786" y="1714488"/>
            <a:ext cx="5000660" cy="37862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Содержимое 3" descr="P112056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28125" t="7813" r="23828" b="9375"/>
          <a:stretch>
            <a:fillRect/>
          </a:stretch>
        </p:blipFill>
        <p:spPr>
          <a:xfrm>
            <a:off x="5857884" y="1571612"/>
            <a:ext cx="2928958" cy="378619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214290"/>
            <a:ext cx="6912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Загните уголки к середине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3" descr="P112056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5859" t="4688" r="17968"/>
          <a:stretch>
            <a:fillRect/>
          </a:stretch>
        </p:blipFill>
        <p:spPr>
          <a:xfrm>
            <a:off x="1071538" y="1214422"/>
            <a:ext cx="4643470" cy="4357686"/>
          </a:xfrm>
          <a:effectLst>
            <a:softEdge rad="127000"/>
          </a:effectLst>
        </p:spPr>
      </p:pic>
      <p:pic>
        <p:nvPicPr>
          <p:cNvPr id="6" name="Содержимое 3" descr="P1120569.JPG"/>
          <p:cNvPicPr>
            <a:picLocks noChangeAspect="1"/>
          </p:cNvPicPr>
          <p:nvPr/>
        </p:nvPicPr>
        <p:blipFill>
          <a:blip r:embed="rId5" cstate="print"/>
          <a:srcRect l="30469" t="4687" r="20312"/>
          <a:stretch>
            <a:fillRect/>
          </a:stretch>
        </p:blipFill>
        <p:spPr>
          <a:xfrm>
            <a:off x="5786446" y="1428736"/>
            <a:ext cx="3000396" cy="43576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214290"/>
            <a:ext cx="50030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Заложить уголки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внутрь по очереди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3" descr="P112057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6407" r="9765"/>
          <a:stretch>
            <a:fillRect/>
          </a:stretch>
        </p:blipFill>
        <p:spPr>
          <a:xfrm>
            <a:off x="1571604" y="1714488"/>
            <a:ext cx="4000528" cy="4064000"/>
          </a:xfrm>
          <a:effectLst>
            <a:softEdge rad="127000"/>
          </a:effectLst>
        </p:spPr>
      </p:pic>
      <p:pic>
        <p:nvPicPr>
          <p:cNvPr id="7" name="Содержимое 3" descr="P1120576.JPG"/>
          <p:cNvPicPr>
            <a:picLocks noChangeAspect="1"/>
          </p:cNvPicPr>
          <p:nvPr/>
        </p:nvPicPr>
        <p:blipFill>
          <a:blip r:embed="rId5" cstate="print"/>
          <a:srcRect l="23438" r="20312" b="9374"/>
          <a:stretch>
            <a:fillRect/>
          </a:stretch>
        </p:blipFill>
        <p:spPr>
          <a:xfrm>
            <a:off x="5786446" y="1785926"/>
            <a:ext cx="2896934" cy="350046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zel.ru/gallery/images/1428705_fon-dlya-dnevnika-l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8" name="Picture 4" descr="http://animaciatop.ru/pictures/ramki/ramka-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9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6125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Переверните заготовку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3" descr="P112057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71604" y="1000108"/>
            <a:ext cx="6096000" cy="457200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377</TotalTime>
  <Words>104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Слайд 1</vt:lpstr>
      <vt:lpstr>Слайд 2</vt:lpstr>
      <vt:lpstr>Слайд 3</vt:lpstr>
      <vt:lpstr>Слайд 4</vt:lpstr>
      <vt:lpstr>Слайд 5</vt:lpstr>
      <vt:lpstr>Развернуть и заложить нижний треугольник внутрь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«Родничок» с.Лебедёвка</dc:title>
  <dc:creator>Родничок</dc:creator>
  <cp:lastModifiedBy>admin</cp:lastModifiedBy>
  <cp:revision>20</cp:revision>
  <dcterms:created xsi:type="dcterms:W3CDTF">2015-06-15T08:31:13Z</dcterms:created>
  <dcterms:modified xsi:type="dcterms:W3CDTF">2017-09-28T07:00:42Z</dcterms:modified>
</cp:coreProperties>
</file>