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3" r:id="rId11"/>
    <p:sldId id="264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16833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Занятие 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по ФЭМП у 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детей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«Число и цифра 8. Состав числа 8»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avatars.mds.yandex.net/get-pdb/1676296/ed90daa8-8728-4e7a-94d4-195d62a7c18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16632"/>
            <a:ext cx="206983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www.pngpix.com/wp-content/uploads/2016/10/PNGPIX-COM-Wolf-Vector-PNG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1807098" cy="30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pixy.org/src/476/47681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96" y="1381560"/>
            <a:ext cx="966071" cy="10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pixy.org/src/476/47681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59" y="1381561"/>
            <a:ext cx="966071" cy="10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pixy.org/src/476/47681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35824"/>
            <a:ext cx="966071" cy="10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pixy.org/src/476/47681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435825"/>
            <a:ext cx="966071" cy="10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pixy.org/src/476/47681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54" y="1435825"/>
            <a:ext cx="966071" cy="10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gallery.yopriceville.com/var/albums/Free-Clipart-Pictures/Hats-PNG/Green_Winter_Hat_PNG_Clip_Art_Image.png?m=14835021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23" y="4044010"/>
            <a:ext cx="1411327" cy="14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gallery.yopriceville.com/var/albums/Free-Clipart-Pictures/Hats-PNG/Green_Winter_Hat_PNG_Clip_Art_Image.png?m=14835021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1411327" cy="14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gallery.yopriceville.com/var/albums/Free-Clipart-Pictures/Hats-PNG/Green_Winter_Hat_PNG_Clip_Art_Image.png?m=14835021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90" y="4077780"/>
            <a:ext cx="1411327" cy="14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676296/ed90daa8-8728-4e7a-94d4-195d62a7c18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3604" y="1124744"/>
            <a:ext cx="13761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get-pdb/1676296/ed90daa8-8728-4e7a-94d4-195d62a7c187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1249" y="3789040"/>
            <a:ext cx="14235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vatars.mds.yandex.net/get-pdb/1676296/ed90daa8-8728-4e7a-94d4-195d62a7c187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1843" y="4005064"/>
            <a:ext cx="14235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get-pdb/1676296/ed90daa8-8728-4e7a-94d4-195d62a7c187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1151873"/>
            <a:ext cx="14235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laycast.ru/uploads/2015/08/04/1456657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9" y="759415"/>
            <a:ext cx="3671110" cy="281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.pinimg.com/originals/00/99/1b/00991b237fa672150696b761d77a424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915" y="377535"/>
            <a:ext cx="3049896" cy="36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fsd.multiurok.ru/html/2018/11/23/s_5bf82fefd25aa/1006937_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5031" y="3875385"/>
            <a:ext cx="3412733" cy="241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jloog.com/images/bush-clipart-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09" y="3717032"/>
            <a:ext cx="416519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2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Картинки по запросу два еж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6816" cy="699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376791"/>
            <a:ext cx="65089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9967" y="772835"/>
            <a:ext cx="65089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1564923"/>
            <a:ext cx="65089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469005"/>
            <a:ext cx="65089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1844824"/>
            <a:ext cx="65089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3494" y="469005"/>
            <a:ext cx="65089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5414" y="1052736"/>
            <a:ext cx="65089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550146"/>
            <a:ext cx="1182239" cy="143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535590"/>
            <a:ext cx="1182239" cy="143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7975" y="551372"/>
            <a:ext cx="1182239" cy="143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2611" y="593548"/>
            <a:ext cx="1170278" cy="14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710941"/>
            <a:ext cx="1073811" cy="13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328" y="710941"/>
            <a:ext cx="112427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2996952"/>
            <a:ext cx="124261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i.pinimg.com/originals/8d/62/6c/8d626c410b5ee2b766881904ee47591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7311" y="2996952"/>
            <a:ext cx="124261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hXuFqvWkAAf-aC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6" y="-1"/>
            <a:ext cx="926041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1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rused.ru/irk-mdou71/wp-content/uploads/sites/123/2019/06/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9" y="1844824"/>
            <a:ext cx="8525006" cy="255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etskaya-tanceval-naya-muzyka-na-lbu-ush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письмо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0211">
            <a:off x="1736573" y="732736"/>
            <a:ext cx="6159568" cy="572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феяна прозрачном фон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7147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mota.ru/upload/wallpapers/source/2010/12/19/10/03/23447/mota_ru_012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1" y="255"/>
            <a:ext cx="9172802" cy="685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1751182/13e2344b-8b91-4515-9513-dc7e5e3a2402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44" y="1268760"/>
            <a:ext cx="1544216" cy="15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get-pdb/1751182/13e2344b-8b91-4515-9513-dc7e5e3a2402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00" y="1884911"/>
            <a:ext cx="1544216" cy="15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vatars.mds.yandex.net/get-pdb/1751182/13e2344b-8b91-4515-9513-dc7e5e3a2402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4616"/>
            <a:ext cx="1544216" cy="15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get-pdb/1751182/13e2344b-8b91-4515-9513-dc7e5e3a2402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69" y="3277088"/>
            <a:ext cx="1544216" cy="15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get-pdb/1751182/13e2344b-8b91-4515-9513-dc7e5e3a2402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36" y="2276872"/>
            <a:ext cx="1544216" cy="15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avatars.mds.yandex.net/get-pdb/1751182/13e2344b-8b91-4515-9513-dc7e5e3a2402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70" y="2368860"/>
            <a:ext cx="1544216" cy="15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vatars.mds.yandex.net/get-pdb/1751182/13e2344b-8b91-4515-9513-dc7e5e3a2402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20" y="2657019"/>
            <a:ext cx="1544216" cy="15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originals/77/3a/8b/773a8b89c3ec20440b949b18d40a7f9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9196"/>
            <a:ext cx="2510456" cy="235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16.stblizko.ru/images/localized/001/242/376_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514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t16.stblizko.ru/images/localized/001/242/376_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t16.stblizko.ru/images/localized/001/242/376_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t16.stblizko.ru/images/localized/001/242/376_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94" y="198884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t16.stblizko.ru/images/localized/001/242/376_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099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16.stblizko.ru/images/localized/001/242/376_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0099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16.stblizko.ru/images/localized/001/242/376_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0099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ixy.org/src/462/46253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9" y="1628800"/>
            <a:ext cx="18805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ixy.org/src/462/46253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49759"/>
            <a:ext cx="18805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ixy.org/src/462/46253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49759"/>
            <a:ext cx="18805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ixy.org/src/462/46253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49759"/>
            <a:ext cx="18805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ixy.org/src/462/46253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9" y="4218381"/>
            <a:ext cx="18805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ixy.org/src/462/46253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8381"/>
            <a:ext cx="18805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ixy.org/src/462/46253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18381"/>
            <a:ext cx="18805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ixy.org/src/462/46253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8381"/>
            <a:ext cx="18805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4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0080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Monotype Corsiva" pitchFamily="66" charset="0"/>
              </a:rPr>
              <a:t>Цель:</a:t>
            </a:r>
            <a:r>
              <a:rPr lang="ru-RU" sz="2000" dirty="0">
                <a:latin typeface="Monotype Corsiva" pitchFamily="66" charset="0"/>
              </a:rPr>
              <a:t> Познакомить с составом числа 8 из двух меньших чисел.</a:t>
            </a:r>
          </a:p>
          <a:p>
            <a:r>
              <a:rPr lang="ru-RU" sz="2000" dirty="0">
                <a:latin typeface="Monotype Corsiva" pitchFamily="66" charset="0"/>
              </a:rPr>
              <a:t> </a:t>
            </a:r>
          </a:p>
          <a:p>
            <a:r>
              <a:rPr lang="ru-RU" sz="2000" b="1" i="1" dirty="0">
                <a:latin typeface="Monotype Corsiva" pitchFamily="66" charset="0"/>
              </a:rPr>
              <a:t>Задачи:</a:t>
            </a:r>
            <a:endParaRPr lang="ru-RU" sz="2000" dirty="0">
              <a:latin typeface="Monotype Corsiva" pitchFamily="66" charset="0"/>
            </a:endParaRPr>
          </a:p>
          <a:p>
            <a:pPr lvl="0"/>
            <a:r>
              <a:rPr lang="ru-RU" sz="2000" dirty="0">
                <a:latin typeface="Monotype Corsiva" pitchFamily="66" charset="0"/>
              </a:rPr>
              <a:t>Дать представление о числе и цифре 8, закрепить умение соотносить количество с соответствующим числом.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Развивать пространственную ориентировку и глазомер.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Закрепить умение различать понятия: выше – ниже, шире – уже, длиннее – короче, толще – тоньше, старше – младше.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Продолжать учить определять место числа в натуральном ряду.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Развивать сообразительность, внимание, творчество, воображение.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Развивать внимание, мышление, речь.</a:t>
            </a:r>
          </a:p>
          <a:p>
            <a:pPr lvl="0"/>
            <a:r>
              <a:rPr lang="ru-RU" sz="2000" dirty="0">
                <a:latin typeface="Monotype Corsiva" pitchFamily="66" charset="0"/>
              </a:rPr>
              <a:t>Воспитывать умение слушать товарищей и воспитателя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ngimg.com/uploads/number8/number8_PNG186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243408"/>
            <a:ext cx="676875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6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.pixabay.com/photo/2017/08/11/16/24/rings-2631984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611560"/>
            <a:ext cx="6412713" cy="641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freepngimg.com/thumb/glasses/55-glasses-png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180307" cy="40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7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ishutkina-shkola.ru/wp-content/uploads/2016/03/z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5527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edia.giphy.com/media/VRKvgAjcGiFRS/200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62630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chitalnya.ru/upload3/518/26888d23b20f149f7ec50d6c8ebd54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91708"/>
            <a:ext cx="8419280" cy="91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феяна прозрачном фон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19"/>
            <a:ext cx="37147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1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еяна прозрачном фон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7147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письмо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1098"/>
            <a:ext cx="5256584" cy="488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9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2" y="44624"/>
            <a:ext cx="525658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стул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95" y="2708920"/>
            <a:ext cx="120052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линейка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2139">
            <a:off x="2353613" y="87616"/>
            <a:ext cx="3847652" cy="35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карандаш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1008">
            <a:off x="2270783" y="1994846"/>
            <a:ext cx="2491889" cy="27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g1.freepng.ru/20180411/lue/kisspng-rope-computer-icons-download-clip-art-hemp-5ace841d9e0802.8268201515234836776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451917" cy="2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.st100sp.com/pictures/0755490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079047"/>
            <a:ext cx="6451916" cy="28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avatars.mds.yandex.net/get-pdb/1386308/469dac27-ddd6-461e-b752-6ad1c508f069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404664"/>
            <a:ext cx="4103156" cy="5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pinimg.com/originals/df/53/25/df5325356637f2b93fa79c8bf5126e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1789112"/>
            <a:ext cx="3465834" cy="43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1676296/ed90daa8-8728-4e7a-94d4-195d62a7c18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06" y="1484784"/>
            <a:ext cx="206983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pixy.org/src/476/47681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17" y="2612182"/>
            <a:ext cx="966071" cy="10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pixy.org/src/476/47681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06" y="2612181"/>
            <a:ext cx="966071" cy="10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pixy.org/src/476/47681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12182"/>
            <a:ext cx="966071" cy="10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pixy.org/src/476/47681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12182"/>
            <a:ext cx="966071" cy="10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pixy.org/src/476/47681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12182"/>
            <a:ext cx="966071" cy="10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www.pngpix.com/wp-content/uploads/2016/10/PNGPIX-COM-Wolf-Vector-PNG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5" y="1772816"/>
            <a:ext cx="1807098" cy="30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s://gallery.yopriceville.com/var/albums/Free-Clipart-Pictures/Hats-PNG/Green_Winter_Hat_PNG_Clip_Art_Image.png?m=1483502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88823"/>
            <a:ext cx="1411327" cy="14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gallery.yopriceville.com/var/albums/Free-Clipart-Pictures/Hats-PNG/Green_Winter_Hat_PNG_Clip_Art_Image.png?m=1483502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88822"/>
            <a:ext cx="1411327" cy="14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gallery.yopriceville.com/var/albums/Free-Clipart-Pictures/Hats-PNG/Green_Winter_Hat_PNG_Clip_Art_Image.png?m=1483502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88823"/>
            <a:ext cx="1411327" cy="14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</TotalTime>
  <Words>18</Words>
  <Application>Microsoft Office PowerPoint</Application>
  <PresentationFormat>Экран (4:3)</PresentationFormat>
  <Paragraphs>12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17</cp:revision>
  <dcterms:created xsi:type="dcterms:W3CDTF">2019-11-11T18:34:40Z</dcterms:created>
  <dcterms:modified xsi:type="dcterms:W3CDTF">2019-11-11T21:42:15Z</dcterms:modified>
</cp:coreProperties>
</file>