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59" r:id="rId6"/>
    <p:sldId id="266" r:id="rId7"/>
    <p:sldId id="258" r:id="rId8"/>
    <p:sldId id="267" r:id="rId9"/>
    <p:sldId id="260" r:id="rId10"/>
    <p:sldId id="268" r:id="rId11"/>
    <p:sldId id="262" r:id="rId12"/>
    <p:sldId id="269" r:id="rId13"/>
    <p:sldId id="263" r:id="rId14"/>
    <p:sldId id="270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50DE-36E8-46AC-9B18-9319E6D36BD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577-6AC0-4FD3-84A3-E1DC466EC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7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50DE-36E8-46AC-9B18-9319E6D36BD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577-6AC0-4FD3-84A3-E1DC466EC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0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50DE-36E8-46AC-9B18-9319E6D36BD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577-6AC0-4FD3-84A3-E1DC466EC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6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50DE-36E8-46AC-9B18-9319E6D36BD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577-6AC0-4FD3-84A3-E1DC466EC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2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50DE-36E8-46AC-9B18-9319E6D36BD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577-6AC0-4FD3-84A3-E1DC466EC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49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50DE-36E8-46AC-9B18-9319E6D36BD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577-6AC0-4FD3-84A3-E1DC466EC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50DE-36E8-46AC-9B18-9319E6D36BD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577-6AC0-4FD3-84A3-E1DC466EC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8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50DE-36E8-46AC-9B18-9319E6D36BD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577-6AC0-4FD3-84A3-E1DC466EC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38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50DE-36E8-46AC-9B18-9319E6D36BD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577-6AC0-4FD3-84A3-E1DC466EC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3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50DE-36E8-46AC-9B18-9319E6D36BD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577-6AC0-4FD3-84A3-E1DC466EC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7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50DE-36E8-46AC-9B18-9319E6D36BD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577-6AC0-4FD3-84A3-E1DC466EC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8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050DE-36E8-46AC-9B18-9319E6D36BD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FC577-6AC0-4FD3-84A3-E1DC466EC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07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967334"/>
            <a:ext cx="8136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Отгадай чей след!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2.searchmasterclass.net/uploads/posts/2013-06-29/image_132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95760"/>
            <a:ext cx="4953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ртамоновы\Desktop\7156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332457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5mb.ru/img/picture/Sep/28/5c138e253ca6929b485406c642c87fbf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6120680" cy="38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Горбоносый, длинноногий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Великан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ветвисторогий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Ест траву, кустов побеги,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ним тягаться трудно в беге.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Коль такого довелось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Встретить 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Знай, что это …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(Лось)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Артамоновы\Desktop\7156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30115"/>
            <a:ext cx="2252340" cy="292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21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леды кабана на мокром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3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.garcya.us/wp-content/uploads/2010/12/garcya.us_hdwall_mix5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614468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792" y="4046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Дикий зверь тропой бежит,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 как хрюкнет, завизжит.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ним детишек караван,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Этот зверь лесной – …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(Кабан)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ртамоновы\Desktop\3fec3bc8fdfe55c913bb555b717937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0" y="2708920"/>
            <a:ext cx="2610382" cy="369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8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layer.myshared.ru/1144421/data/images/img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040227"/>
            <a:ext cx="7033245" cy="527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4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nimalphotos.ru/photo/90/9084e21d45b1b78a80cadbec7b9d1a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76773"/>
            <a:ext cx="355474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6111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Прыгун-трусишка: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Хвост-коротышка,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Глазки с косинкой,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Ушки вдоль спинки,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Одежка в два цвета –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зиму, на лето.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(Заяц)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player.myshared.ru/1144421/data/images/img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1" y="3284984"/>
            <a:ext cx="4320481" cy="324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6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жалуйста, отписывайтесь -  Если берёте...  Волки. Категор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46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76931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Предок всех собак, поверь,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Этот серый хищный зверь.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Знает в овцах, козах толк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Страшный, хитрый, лютый…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(Волк)</a:t>
            </a:r>
          </a:p>
        </p:txBody>
      </p:sp>
      <p:pic>
        <p:nvPicPr>
          <p:cNvPr id="1026" name="Picture 2" descr="http://www.funlib.ru/cimg/2014/101615/33242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ожалуйста, отписывайтесь -  Если берёте...  Волки. Категор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23828"/>
            <a:ext cx="3587552" cy="26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9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Через полметра,  Вот такие парные следы...  Фото. Вот кто-то наследи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62000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622321.vk.me/v622321556/16364/oVA5MiDDv0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57" y="2204864"/>
            <a:ext cx="4617332" cy="43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340768"/>
            <a:ext cx="3576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Будет холодно, конечно,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 и голодно, я знаю!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Потому-то я орешки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грибочки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запасаю.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(Белка) </a:t>
            </a:r>
          </a:p>
        </p:txBody>
      </p:sp>
      <p:pic>
        <p:nvPicPr>
          <p:cNvPr id="5" name="Picture 2" descr="Через полметра,  Вот такие парные следы...  Фото. Вот кто-то наследи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5" y="3448347"/>
            <a:ext cx="3993961" cy="31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04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sledah.ru/img/Otpechatki-pravoi-pary-lap-lis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87" y="116632"/>
            <a:ext cx="14192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erpregion.ru/im1/smena/nov/2013/february/sled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68047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walldevil.com/wallpapers/a81/computer-background-fox-animals-wallpap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34" y="2852936"/>
            <a:ext cx="576063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206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Всех зверей она хитрей,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Шубка рыжая на ней.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Пышный хвост - ее краса.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Этот зверь лесной - ….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(Лиса)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serpregion.ru/im1/smena/nov/2013/february/sled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3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n--80aqqdgddhbb4i.xn--p1ai/wp-content/uploads/2011/02/6957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305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7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nkmesh2.com/scraper/data/alphacoders/Bear%20Wallpapers/416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414" y="2780928"/>
            <a:ext cx="599106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Вперевалку зверь идет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малину и по мед.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Любит сладкое он очень.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когда приходит осень,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Лезет в яму до весны,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Где он спит и видит сны.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(Медведь)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xn--80aqqdgddhbb4i.xn--p1ai/wp-content/uploads/2011/02/6957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345391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03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33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Артамоновы</dc:creator>
  <cp:lastModifiedBy>Артамоновы</cp:lastModifiedBy>
  <cp:revision>9</cp:revision>
  <dcterms:created xsi:type="dcterms:W3CDTF">2015-11-30T16:37:33Z</dcterms:created>
  <dcterms:modified xsi:type="dcterms:W3CDTF">2015-12-01T16:09:20Z</dcterms:modified>
</cp:coreProperties>
</file>