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9" r:id="rId5"/>
    <p:sldId id="260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roprofs.com/flashcards/topic/images/p18qk26h2b1vc61f381ibo6j17fe3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848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profs.com/flashcards/topic/images/p18qk26h2b1vc61f381ibo6j17fe3.jpg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965005" y="4941168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971600" y="1069864"/>
            <a:ext cx="7200800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Мастер-класс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«Голубь Мира в День Победы»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4109" r="17908" b="13578"/>
          <a:stretch/>
        </p:blipFill>
        <p:spPr>
          <a:xfrm>
            <a:off x="5580112" y="3933056"/>
            <a:ext cx="2835512" cy="2245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9672" y="4221088"/>
            <a:ext cx="360040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Презентацию выполнила  </a:t>
            </a:r>
            <a:r>
              <a:rPr lang="ru-RU" b="1" dirty="0" err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Трушковская</a:t>
            </a:r>
            <a:r>
              <a:rPr lang="ru-RU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Елена Владимировна</a:t>
            </a:r>
          </a:p>
          <a:p>
            <a:pPr algn="ctr"/>
            <a:r>
              <a:rPr lang="ru-RU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Воспитатель «Центр развития ребенка  МБДОУ Детский сад №104» г. Владивосток</a:t>
            </a:r>
          </a:p>
          <a:p>
            <a:pPr algn="ctr"/>
            <a:r>
              <a:rPr lang="ru-RU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633670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 :  развивать творческие способности посредством изготовления открытки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348880"/>
            <a:ext cx="6984776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: 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интерес  к  художественному творчеству;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мелкую моторику рук, фантазию, эстетический вкус, композиционные умения;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Совершенствовать конструктивные  и  аппликационные навыки и умения;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Воспитывать самостоятельность и аккуратность в работе ;</a:t>
            </a:r>
            <a:endParaRPr lang="ru-RU" sz="2400" dirty="0">
              <a:ln w="19050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0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0698" r="7558" b="14109"/>
          <a:stretch/>
        </p:blipFill>
        <p:spPr>
          <a:xfrm>
            <a:off x="3112042" y="306551"/>
            <a:ext cx="5472608" cy="3869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1628800"/>
            <a:ext cx="280831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Для изготовления работы нам понадобиться : лист картона формата А5,</a:t>
            </a:r>
          </a:p>
          <a:p>
            <a:pPr algn="ctr"/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Шаблоны –голубь, пятиконечная  звезда, огонь,  зеленая веточка, цветочки вырезанные фигурным   дыроколом, цветная  тесьма, клей и одинарный дырокол, ножницы.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2742036">
            <a:off x="3538730" y="4883716"/>
            <a:ext cx="2156518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1782" r="18838" b="12559"/>
          <a:stretch/>
        </p:blipFill>
        <p:spPr>
          <a:xfrm>
            <a:off x="395536" y="476672"/>
            <a:ext cx="3906367" cy="348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333" r="12442" b="15194"/>
          <a:stretch/>
        </p:blipFill>
        <p:spPr>
          <a:xfrm>
            <a:off x="4414021" y="3284984"/>
            <a:ext cx="4377680" cy="302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692696"/>
            <a:ext cx="4219701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Для основы  открытки  лист  ФА5 по краю пробиваем  отверстия  одинарным дыроколом.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 готовые отверстия продеваем  цветную тесьму,  на  концах завязываем бантики. 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 rot="17503835" flipH="1">
            <a:off x="2844999" y="5118723"/>
            <a:ext cx="1389697" cy="8931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15814" r="20593" b="15194"/>
          <a:stretch/>
        </p:blipFill>
        <p:spPr>
          <a:xfrm>
            <a:off x="395535" y="3397216"/>
            <a:ext cx="3904731" cy="306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15814" r="18954" b="15814"/>
          <a:stretch/>
        </p:blipFill>
        <p:spPr>
          <a:xfrm>
            <a:off x="3995936" y="404664"/>
            <a:ext cx="4767198" cy="3463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316835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На готовой заготовке  в произвольной форме располагаем  шаблон  голубя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 rot="3725724">
            <a:off x="5862601" y="4614068"/>
            <a:ext cx="2070718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6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7209" r="22675" b="21705"/>
          <a:stretch/>
        </p:blipFill>
        <p:spPr>
          <a:xfrm>
            <a:off x="395536" y="404664"/>
            <a:ext cx="4171411" cy="315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t="14728" r="14767" b="17829"/>
          <a:stretch/>
        </p:blipFill>
        <p:spPr>
          <a:xfrm>
            <a:off x="4545348" y="3284984"/>
            <a:ext cx="4182953" cy="3181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548680"/>
            <a:ext cx="3456384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Дальше располагаем шаблоны:  зеленую веточку и  звезду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 rot="18857009" flipH="1">
            <a:off x="2051720" y="4581128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2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t="13491" r="12233" b="9858"/>
          <a:stretch/>
        </p:blipFill>
        <p:spPr>
          <a:xfrm>
            <a:off x="4040372" y="332656"/>
            <a:ext cx="4794770" cy="39165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14046" r="8649" b="10892"/>
          <a:stretch/>
        </p:blipFill>
        <p:spPr>
          <a:xfrm>
            <a:off x="395536" y="3140968"/>
            <a:ext cx="4320480" cy="3177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76056" y="4437112"/>
            <a:ext cx="345638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Добавляем огонь и украшаем цветами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 rot="18664385" flipH="1">
            <a:off x="1960660" y="1545233"/>
            <a:ext cx="1766295" cy="8485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9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4433" r="12627" b="12230"/>
          <a:stretch/>
        </p:blipFill>
        <p:spPr>
          <a:xfrm>
            <a:off x="3419872" y="620688"/>
            <a:ext cx="5321010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84784"/>
            <a:ext cx="288032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Все  выложенные шаблоны приклеиваем , для создания  объема  можно крылья голубя и огонь приклеивать  не полностью.</a:t>
            </a:r>
          </a:p>
        </p:txBody>
      </p:sp>
    </p:spTree>
    <p:extLst>
      <p:ext uri="{BB962C8B-B14F-4D97-AF65-F5344CB8AC3E}">
        <p14:creationId xmlns:p14="http://schemas.microsoft.com/office/powerpoint/2010/main" val="320894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2689639"/>
            <a:ext cx="6715172" cy="3439109"/>
            <a:chOff x="607288" y="-815361"/>
            <a:chExt cx="7925152" cy="47239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07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359034"/>
              <a:ext cx="6491880" cy="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27584" y="800709"/>
            <a:ext cx="7056784" cy="478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62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Юлия Копылова</cp:lastModifiedBy>
  <cp:revision>27</cp:revision>
  <dcterms:created xsi:type="dcterms:W3CDTF">2017-02-23T13:11:39Z</dcterms:created>
  <dcterms:modified xsi:type="dcterms:W3CDTF">2019-02-11T11:33:02Z</dcterms:modified>
</cp:coreProperties>
</file>