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5" r:id="rId2"/>
    <p:sldId id="257" r:id="rId3"/>
    <p:sldId id="266" r:id="rId4"/>
    <p:sldId id="260" r:id="rId5"/>
    <p:sldId id="261" r:id="rId6"/>
    <p:sldId id="269" r:id="rId7"/>
    <p:sldId id="274" r:id="rId8"/>
    <p:sldId id="271" r:id="rId9"/>
    <p:sldId id="268" r:id="rId10"/>
    <p:sldId id="273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3F5C44-7E9A-4C12-A081-1B1FF0EFCC7A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B46816-A9A5-4AAB-9E0A-B538D2E1F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1\Documents\videoplayback%20(11).mp4" TargetMode="External"/><Relationship Id="rId1" Type="http://schemas.microsoft.com/office/2007/relationships/media" Target="file:///C:\Users\1\Documents\videoplayback%20(11).mp4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audio" Target="file:///C:\Users\1\Documents\Muzyka_prirody_dlya_detej_-_Skazki_venskogo_lesa.mp3" TargetMode="External"/><Relationship Id="rId1" Type="http://schemas.microsoft.com/office/2007/relationships/media" Target="file:///C:\Users\1\Documents\Muzyka_prirody_dlya_detej_-_Skazki_venskogo_lesa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1\Documents\SHUMY_MORYA_-_ZVUKI_MORYA_I_CHAEK.mp3" TargetMode="External"/><Relationship Id="rId1" Type="http://schemas.microsoft.com/office/2007/relationships/media" Target="file:///C:\Users\1\Documents\SHUMY_MORYA_-_ZVUKI_MORYA_I_CHAEK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e-06check.info/photo/56bcc6cbd5b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50" y="-2"/>
            <a:ext cx="8736568" cy="5572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5786454"/>
            <a:ext cx="347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Разработала: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Недошивкина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6357958"/>
            <a:ext cx="2212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ГБДОУ № 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7-3=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images-on-off.com/images/63/urokizocvet-54fe6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1376736" cy="1785950"/>
          </a:xfrm>
          <a:prstGeom prst="rect">
            <a:avLst/>
          </a:prstGeom>
          <a:noFill/>
        </p:spPr>
      </p:pic>
      <p:pic>
        <p:nvPicPr>
          <p:cNvPr id="6" name="Picture 6" descr="http://images-on-off.com/images/63/urokizocvet-54fe6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71546"/>
            <a:ext cx="1376736" cy="1785950"/>
          </a:xfrm>
          <a:prstGeom prst="rect">
            <a:avLst/>
          </a:prstGeom>
          <a:noFill/>
        </p:spPr>
      </p:pic>
      <p:pic>
        <p:nvPicPr>
          <p:cNvPr id="7" name="Picture 6" descr="http://images-on-off.com/images/63/urokizocvet-54fe6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1376736" cy="1785950"/>
          </a:xfrm>
          <a:prstGeom prst="rect">
            <a:avLst/>
          </a:prstGeom>
          <a:noFill/>
        </p:spPr>
      </p:pic>
      <p:pic>
        <p:nvPicPr>
          <p:cNvPr id="8" name="Picture 6" descr="http://images-on-off.com/images/63/urokizocvet-54fe6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71546"/>
            <a:ext cx="1376736" cy="1785950"/>
          </a:xfrm>
          <a:prstGeom prst="rect">
            <a:avLst/>
          </a:prstGeom>
          <a:noFill/>
        </p:spPr>
      </p:pic>
      <p:pic>
        <p:nvPicPr>
          <p:cNvPr id="9" name="Picture 6" descr="http://images-on-off.com/images/63/urokizocvet-54fe6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714752"/>
            <a:ext cx="1376736" cy="1785950"/>
          </a:xfrm>
          <a:prstGeom prst="rect">
            <a:avLst/>
          </a:prstGeom>
          <a:noFill/>
        </p:spPr>
      </p:pic>
      <p:pic>
        <p:nvPicPr>
          <p:cNvPr id="10" name="Picture 6" descr="http://images-on-off.com/images/63/urokizocvet-54fe60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786190"/>
            <a:ext cx="1376736" cy="1785950"/>
          </a:xfrm>
          <a:prstGeom prst="rect">
            <a:avLst/>
          </a:prstGeom>
          <a:noFill/>
        </p:spPr>
      </p:pic>
      <p:pic>
        <p:nvPicPr>
          <p:cNvPr id="15370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71504" cy="692732"/>
          </a:xfrm>
          <a:prstGeom prst="rect">
            <a:avLst/>
          </a:prstGeom>
          <a:noFill/>
        </p:spPr>
      </p:pic>
      <p:pic>
        <p:nvPicPr>
          <p:cNvPr id="15372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43050"/>
            <a:ext cx="546401" cy="642941"/>
          </a:xfrm>
          <a:prstGeom prst="rect">
            <a:avLst/>
          </a:prstGeom>
          <a:noFill/>
        </p:spPr>
      </p:pic>
      <p:pic>
        <p:nvPicPr>
          <p:cNvPr id="17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571612"/>
            <a:ext cx="546401" cy="642941"/>
          </a:xfrm>
          <a:prstGeom prst="rect">
            <a:avLst/>
          </a:prstGeom>
          <a:noFill/>
        </p:spPr>
      </p:pic>
      <p:pic>
        <p:nvPicPr>
          <p:cNvPr id="18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14488"/>
            <a:ext cx="546401" cy="642941"/>
          </a:xfrm>
          <a:prstGeom prst="rect">
            <a:avLst/>
          </a:prstGeom>
          <a:noFill/>
        </p:spPr>
      </p:pic>
      <p:pic>
        <p:nvPicPr>
          <p:cNvPr id="19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546401" cy="642941"/>
          </a:xfrm>
          <a:prstGeom prst="rect">
            <a:avLst/>
          </a:prstGeom>
          <a:noFill/>
        </p:spPr>
      </p:pic>
      <p:pic>
        <p:nvPicPr>
          <p:cNvPr id="20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714488"/>
            <a:ext cx="546401" cy="642941"/>
          </a:xfrm>
          <a:prstGeom prst="rect">
            <a:avLst/>
          </a:prstGeom>
          <a:noFill/>
        </p:spPr>
      </p:pic>
      <p:pic>
        <p:nvPicPr>
          <p:cNvPr id="21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29132"/>
            <a:ext cx="546401" cy="642941"/>
          </a:xfrm>
          <a:prstGeom prst="rect">
            <a:avLst/>
          </a:prstGeom>
          <a:noFill/>
        </p:spPr>
      </p:pic>
      <p:pic>
        <p:nvPicPr>
          <p:cNvPr id="22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286256"/>
            <a:ext cx="546401" cy="642941"/>
          </a:xfrm>
          <a:prstGeom prst="rect">
            <a:avLst/>
          </a:prstGeom>
          <a:noFill/>
        </p:spPr>
      </p:pic>
      <p:pic>
        <p:nvPicPr>
          <p:cNvPr id="24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929066"/>
            <a:ext cx="546401" cy="642941"/>
          </a:xfrm>
          <a:prstGeom prst="rect">
            <a:avLst/>
          </a:prstGeom>
          <a:noFill/>
        </p:spPr>
      </p:pic>
      <p:pic>
        <p:nvPicPr>
          <p:cNvPr id="25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357694"/>
            <a:ext cx="546401" cy="642941"/>
          </a:xfrm>
          <a:prstGeom prst="rect">
            <a:avLst/>
          </a:prstGeom>
          <a:noFill/>
        </p:spPr>
      </p:pic>
      <p:pic>
        <p:nvPicPr>
          <p:cNvPr id="27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714488"/>
            <a:ext cx="546401" cy="642941"/>
          </a:xfrm>
          <a:prstGeom prst="rect">
            <a:avLst/>
          </a:prstGeom>
          <a:noFill/>
        </p:spPr>
      </p:pic>
      <p:pic>
        <p:nvPicPr>
          <p:cNvPr id="28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571504" cy="692732"/>
          </a:xfrm>
          <a:prstGeom prst="rect">
            <a:avLst/>
          </a:prstGeom>
          <a:noFill/>
        </p:spPr>
      </p:pic>
      <p:pic>
        <p:nvPicPr>
          <p:cNvPr id="29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571504" cy="692732"/>
          </a:xfrm>
          <a:prstGeom prst="rect">
            <a:avLst/>
          </a:prstGeom>
          <a:noFill/>
        </p:spPr>
      </p:pic>
      <p:pic>
        <p:nvPicPr>
          <p:cNvPr id="30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571504" cy="692732"/>
          </a:xfrm>
          <a:prstGeom prst="rect">
            <a:avLst/>
          </a:prstGeom>
          <a:noFill/>
        </p:spPr>
      </p:pic>
      <p:pic>
        <p:nvPicPr>
          <p:cNvPr id="31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643050"/>
            <a:ext cx="571504" cy="692732"/>
          </a:xfrm>
          <a:prstGeom prst="rect">
            <a:avLst/>
          </a:prstGeom>
          <a:noFill/>
        </p:spPr>
      </p:pic>
      <p:pic>
        <p:nvPicPr>
          <p:cNvPr id="32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214422"/>
            <a:ext cx="571504" cy="692732"/>
          </a:xfrm>
          <a:prstGeom prst="rect">
            <a:avLst/>
          </a:prstGeom>
          <a:noFill/>
        </p:spPr>
      </p:pic>
      <p:pic>
        <p:nvPicPr>
          <p:cNvPr id="33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929066"/>
            <a:ext cx="571504" cy="692732"/>
          </a:xfrm>
          <a:prstGeom prst="rect">
            <a:avLst/>
          </a:prstGeom>
          <a:noFill/>
        </p:spPr>
      </p:pic>
      <p:pic>
        <p:nvPicPr>
          <p:cNvPr id="34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571504" cy="692732"/>
          </a:xfrm>
          <a:prstGeom prst="rect">
            <a:avLst/>
          </a:prstGeom>
          <a:noFill/>
        </p:spPr>
      </p:pic>
      <p:pic>
        <p:nvPicPr>
          <p:cNvPr id="35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57628"/>
            <a:ext cx="571504" cy="692732"/>
          </a:xfrm>
          <a:prstGeom prst="rect">
            <a:avLst/>
          </a:prstGeom>
          <a:noFill/>
        </p:spPr>
      </p:pic>
      <p:pic>
        <p:nvPicPr>
          <p:cNvPr id="36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14818"/>
            <a:ext cx="571504" cy="692732"/>
          </a:xfrm>
          <a:prstGeom prst="rect">
            <a:avLst/>
          </a:prstGeom>
          <a:noFill/>
        </p:spPr>
      </p:pic>
      <p:pic>
        <p:nvPicPr>
          <p:cNvPr id="37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357694"/>
            <a:ext cx="571504" cy="692732"/>
          </a:xfrm>
          <a:prstGeom prst="rect">
            <a:avLst/>
          </a:prstGeom>
          <a:noFill/>
        </p:spPr>
      </p:pic>
      <p:pic>
        <p:nvPicPr>
          <p:cNvPr id="38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571504" cy="692732"/>
          </a:xfrm>
          <a:prstGeom prst="rect">
            <a:avLst/>
          </a:prstGeom>
          <a:noFill/>
        </p:spPr>
      </p:pic>
      <p:pic>
        <p:nvPicPr>
          <p:cNvPr id="39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857628"/>
            <a:ext cx="571504" cy="692732"/>
          </a:xfrm>
          <a:prstGeom prst="rect">
            <a:avLst/>
          </a:prstGeom>
          <a:noFill/>
        </p:spPr>
      </p:pic>
      <p:pic>
        <p:nvPicPr>
          <p:cNvPr id="40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85860"/>
            <a:ext cx="546401" cy="642941"/>
          </a:xfrm>
          <a:prstGeom prst="rect">
            <a:avLst/>
          </a:prstGeom>
          <a:noFill/>
        </p:spPr>
      </p:pic>
      <p:pic>
        <p:nvPicPr>
          <p:cNvPr id="41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071942"/>
            <a:ext cx="546401" cy="642941"/>
          </a:xfrm>
          <a:prstGeom prst="rect">
            <a:avLst/>
          </a:prstGeom>
          <a:noFill/>
        </p:spPr>
      </p:pic>
      <p:pic>
        <p:nvPicPr>
          <p:cNvPr id="42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256"/>
            <a:ext cx="571504" cy="692732"/>
          </a:xfrm>
          <a:prstGeom prst="rect">
            <a:avLst/>
          </a:prstGeom>
          <a:noFill/>
        </p:spPr>
      </p:pic>
      <p:pic>
        <p:nvPicPr>
          <p:cNvPr id="43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143380"/>
            <a:ext cx="571504" cy="692732"/>
          </a:xfrm>
          <a:prstGeom prst="rect">
            <a:avLst/>
          </a:prstGeom>
          <a:noFill/>
        </p:spPr>
      </p:pic>
      <p:pic>
        <p:nvPicPr>
          <p:cNvPr id="44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357694"/>
            <a:ext cx="546401" cy="642941"/>
          </a:xfrm>
          <a:prstGeom prst="rect">
            <a:avLst/>
          </a:prstGeom>
          <a:noFill/>
        </p:spPr>
      </p:pic>
      <p:sp>
        <p:nvSpPr>
          <p:cNvPr id="46" name="Блок-схема: процесс 45"/>
          <p:cNvSpPr/>
          <p:nvPr/>
        </p:nvSpPr>
        <p:spPr>
          <a:xfrm>
            <a:off x="642910" y="2857496"/>
            <a:ext cx="78581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8" descr="http://logotipka.ru/images/stories/skachat_img/znaki_bukvy_cifry/3_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500702"/>
            <a:ext cx="428628" cy="428628"/>
          </a:xfrm>
          <a:prstGeom prst="rect">
            <a:avLst/>
          </a:prstGeom>
          <a:noFill/>
        </p:spPr>
      </p:pic>
      <p:sp>
        <p:nvSpPr>
          <p:cNvPr id="49" name="Блок-схема: процесс 48"/>
          <p:cNvSpPr/>
          <p:nvPr/>
        </p:nvSpPr>
        <p:spPr>
          <a:xfrm>
            <a:off x="2786050" y="2857496"/>
            <a:ext cx="78581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5143504" y="2928934"/>
            <a:ext cx="78581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7143768" y="2857496"/>
            <a:ext cx="78581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2571736" y="5500702"/>
            <a:ext cx="78581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6215074" y="5572140"/>
            <a:ext cx="785818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28663" y="21429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Сколько надо добавить яблок , что бы в каждой корзинке стало по 9 яблок?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56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00174"/>
            <a:ext cx="546401" cy="642941"/>
          </a:xfrm>
          <a:prstGeom prst="rect">
            <a:avLst/>
          </a:prstGeom>
          <a:noFill/>
        </p:spPr>
      </p:pic>
      <p:pic>
        <p:nvPicPr>
          <p:cNvPr id="61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546401" cy="642941"/>
          </a:xfrm>
          <a:prstGeom prst="rect">
            <a:avLst/>
          </a:prstGeom>
          <a:noFill/>
        </p:spPr>
      </p:pic>
      <p:pic>
        <p:nvPicPr>
          <p:cNvPr id="62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42984"/>
            <a:ext cx="546401" cy="642941"/>
          </a:xfrm>
          <a:prstGeom prst="rect">
            <a:avLst/>
          </a:prstGeom>
          <a:noFill/>
        </p:spPr>
      </p:pic>
      <p:pic>
        <p:nvPicPr>
          <p:cNvPr id="63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14422"/>
            <a:ext cx="546401" cy="642941"/>
          </a:xfrm>
          <a:prstGeom prst="rect">
            <a:avLst/>
          </a:prstGeom>
          <a:noFill/>
        </p:spPr>
      </p:pic>
      <p:pic>
        <p:nvPicPr>
          <p:cNvPr id="64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571504" cy="692732"/>
          </a:xfrm>
          <a:prstGeom prst="rect">
            <a:avLst/>
          </a:prstGeom>
          <a:noFill/>
        </p:spPr>
      </p:pic>
      <p:pic>
        <p:nvPicPr>
          <p:cNvPr id="65" name="Picture 16" descr="http://logotipka.ru/images/stories/skachat_img/znaki_bukvy_cifry/7_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857496"/>
            <a:ext cx="438318" cy="438318"/>
          </a:xfrm>
          <a:prstGeom prst="rect">
            <a:avLst/>
          </a:prstGeom>
          <a:noFill/>
        </p:spPr>
      </p:pic>
      <p:pic>
        <p:nvPicPr>
          <p:cNvPr id="66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14422"/>
            <a:ext cx="571504" cy="692732"/>
          </a:xfrm>
          <a:prstGeom prst="rect">
            <a:avLst/>
          </a:prstGeom>
          <a:noFill/>
        </p:spPr>
      </p:pic>
      <p:pic>
        <p:nvPicPr>
          <p:cNvPr id="67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0"/>
            <a:ext cx="571504" cy="692732"/>
          </a:xfrm>
          <a:prstGeom prst="rect">
            <a:avLst/>
          </a:prstGeom>
          <a:noFill/>
        </p:spPr>
      </p:pic>
      <p:pic>
        <p:nvPicPr>
          <p:cNvPr id="68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85860"/>
            <a:ext cx="546401" cy="642941"/>
          </a:xfrm>
          <a:prstGeom prst="rect">
            <a:avLst/>
          </a:prstGeom>
          <a:noFill/>
        </p:spPr>
      </p:pic>
      <p:pic>
        <p:nvPicPr>
          <p:cNvPr id="69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000108"/>
            <a:ext cx="546401" cy="642941"/>
          </a:xfrm>
          <a:prstGeom prst="rect">
            <a:avLst/>
          </a:prstGeom>
          <a:noFill/>
        </p:spPr>
      </p:pic>
      <p:pic>
        <p:nvPicPr>
          <p:cNvPr id="70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000108"/>
            <a:ext cx="546401" cy="642941"/>
          </a:xfrm>
          <a:prstGeom prst="rect">
            <a:avLst/>
          </a:prstGeom>
          <a:noFill/>
        </p:spPr>
      </p:pic>
      <p:pic>
        <p:nvPicPr>
          <p:cNvPr id="71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928670"/>
            <a:ext cx="571504" cy="692732"/>
          </a:xfrm>
          <a:prstGeom prst="rect">
            <a:avLst/>
          </a:prstGeom>
          <a:noFill/>
        </p:spPr>
      </p:pic>
      <p:pic>
        <p:nvPicPr>
          <p:cNvPr id="72" name="Picture 14" descr="http://logotipka.ru/images/stories/skachat_img/znaki_bukvy_cifry/6_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857496"/>
            <a:ext cx="500066" cy="500066"/>
          </a:xfrm>
          <a:prstGeom prst="rect">
            <a:avLst/>
          </a:prstGeom>
          <a:noFill/>
        </p:spPr>
      </p:pic>
      <p:pic>
        <p:nvPicPr>
          <p:cNvPr id="74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571504" cy="692732"/>
          </a:xfrm>
          <a:prstGeom prst="rect">
            <a:avLst/>
          </a:prstGeom>
          <a:noFill/>
        </p:spPr>
      </p:pic>
      <p:pic>
        <p:nvPicPr>
          <p:cNvPr id="75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1546"/>
            <a:ext cx="546401" cy="642941"/>
          </a:xfrm>
          <a:prstGeom prst="rect">
            <a:avLst/>
          </a:prstGeom>
          <a:noFill/>
        </p:spPr>
      </p:pic>
      <p:pic>
        <p:nvPicPr>
          <p:cNvPr id="76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71546"/>
            <a:ext cx="546401" cy="642941"/>
          </a:xfrm>
          <a:prstGeom prst="rect">
            <a:avLst/>
          </a:prstGeom>
          <a:noFill/>
        </p:spPr>
      </p:pic>
      <p:pic>
        <p:nvPicPr>
          <p:cNvPr id="77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142984"/>
            <a:ext cx="546401" cy="642941"/>
          </a:xfrm>
          <a:prstGeom prst="rect">
            <a:avLst/>
          </a:prstGeom>
          <a:noFill/>
        </p:spPr>
      </p:pic>
      <p:pic>
        <p:nvPicPr>
          <p:cNvPr id="78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571504" cy="692732"/>
          </a:xfrm>
          <a:prstGeom prst="rect">
            <a:avLst/>
          </a:prstGeom>
          <a:noFill/>
        </p:spPr>
      </p:pic>
      <p:pic>
        <p:nvPicPr>
          <p:cNvPr id="79" name="Picture 12" descr="http://logotipka.ru/images/stories/skachat_img/znaki_bukvy_cifry/5_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5178" y="2928934"/>
            <a:ext cx="428628" cy="428628"/>
          </a:xfrm>
          <a:prstGeom prst="rect">
            <a:avLst/>
          </a:prstGeom>
          <a:noFill/>
        </p:spPr>
      </p:pic>
      <p:pic>
        <p:nvPicPr>
          <p:cNvPr id="80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285860"/>
            <a:ext cx="546401" cy="642941"/>
          </a:xfrm>
          <a:prstGeom prst="rect">
            <a:avLst/>
          </a:prstGeom>
          <a:noFill/>
        </p:spPr>
      </p:pic>
      <p:pic>
        <p:nvPicPr>
          <p:cNvPr id="81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857232"/>
            <a:ext cx="571504" cy="692732"/>
          </a:xfrm>
          <a:prstGeom prst="rect">
            <a:avLst/>
          </a:prstGeom>
          <a:noFill/>
        </p:spPr>
      </p:pic>
      <p:pic>
        <p:nvPicPr>
          <p:cNvPr id="82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928670"/>
            <a:ext cx="546401" cy="642941"/>
          </a:xfrm>
          <a:prstGeom prst="rect">
            <a:avLst/>
          </a:prstGeom>
          <a:noFill/>
        </p:spPr>
      </p:pic>
      <p:pic>
        <p:nvPicPr>
          <p:cNvPr id="83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928670"/>
            <a:ext cx="571504" cy="692732"/>
          </a:xfrm>
          <a:prstGeom prst="rect">
            <a:avLst/>
          </a:prstGeom>
          <a:noFill/>
        </p:spPr>
      </p:pic>
      <p:pic>
        <p:nvPicPr>
          <p:cNvPr id="84" name="Picture 10" descr="http://heliograph.ru/images/673292_kartinki-s-ciframi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2857496"/>
            <a:ext cx="500066" cy="500066"/>
          </a:xfrm>
          <a:prstGeom prst="rect">
            <a:avLst/>
          </a:prstGeom>
          <a:noFill/>
        </p:spPr>
      </p:pic>
      <p:pic>
        <p:nvPicPr>
          <p:cNvPr id="85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857628"/>
            <a:ext cx="571504" cy="692732"/>
          </a:xfrm>
          <a:prstGeom prst="rect">
            <a:avLst/>
          </a:prstGeom>
          <a:noFill/>
        </p:spPr>
      </p:pic>
      <p:pic>
        <p:nvPicPr>
          <p:cNvPr id="86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929066"/>
            <a:ext cx="546401" cy="642941"/>
          </a:xfrm>
          <a:prstGeom prst="rect">
            <a:avLst/>
          </a:prstGeom>
          <a:noFill/>
        </p:spPr>
      </p:pic>
      <p:pic>
        <p:nvPicPr>
          <p:cNvPr id="87" name="Picture 12" descr="http://pngimg.com/uploads/apple/apple_PNG125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876"/>
            <a:ext cx="546401" cy="642941"/>
          </a:xfrm>
          <a:prstGeom prst="rect">
            <a:avLst/>
          </a:prstGeom>
          <a:noFill/>
        </p:spPr>
      </p:pic>
      <p:pic>
        <p:nvPicPr>
          <p:cNvPr id="88" name="Picture 8" descr="http://logotipka.ru/images/stories/skachat_img/znaki_bukvy_cifry/3_1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5429264"/>
            <a:ext cx="565234" cy="565234"/>
          </a:xfrm>
          <a:prstGeom prst="rect">
            <a:avLst/>
          </a:prstGeom>
          <a:noFill/>
        </p:spPr>
      </p:pic>
      <p:pic>
        <p:nvPicPr>
          <p:cNvPr id="89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00438"/>
            <a:ext cx="571504" cy="692732"/>
          </a:xfrm>
          <a:prstGeom prst="rect">
            <a:avLst/>
          </a:prstGeom>
          <a:noFill/>
        </p:spPr>
      </p:pic>
      <p:pic>
        <p:nvPicPr>
          <p:cNvPr id="90" name="Picture 10" descr="https://img1.picmix.com/output/stamp/thumb/9/7/7/6/876779_1b8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643314"/>
            <a:ext cx="571504" cy="692732"/>
          </a:xfrm>
          <a:prstGeom prst="rect">
            <a:avLst/>
          </a:prstGeom>
          <a:noFill/>
        </p:spPr>
      </p:pic>
      <p:pic>
        <p:nvPicPr>
          <p:cNvPr id="91" name="Picture 6" descr="https://static.tildacdn.com/tild3737-3765-4032-b137-353537633930/2_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5572140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tceymos.ru/itbeitb/%D0%A3%D1%80%D0%BE%D0%BA+%D0%B7%D0%B0%D0%BA%D1%80%D0%B5%D0%BF%D0%BB%D0%B5%D0%BD%D0%B8%D1%8F+%D0%BF%D1%80%D0%BE%D0%B9%D0%B4%D0%B5%D0%BD%D0%BD%D0%BE%D0%B3%D0%BE+%D0%BC%D0%B0%D1%82%D0%B5%D1%80%D0%B8%D0%B0%D0%BB%D0%B0b/10298_html_4eb037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14" y="0"/>
            <a:ext cx="920451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3f2/000d36d9-00c53848/hello_html_m469120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http://clipart-library.com/img1/38574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6143644"/>
            <a:ext cx="846637" cy="571480"/>
          </a:xfrm>
          <a:prstGeom prst="rect">
            <a:avLst/>
          </a:prstGeom>
          <a:noFill/>
        </p:spPr>
      </p:pic>
      <p:pic>
        <p:nvPicPr>
          <p:cNvPr id="9222" name="Picture 6" descr="http://webiconspng.com/wp-content/uploads/2017/09/2-PNG-Image-205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6072206"/>
            <a:ext cx="744574" cy="502587"/>
          </a:xfrm>
          <a:prstGeom prst="rect">
            <a:avLst/>
          </a:prstGeom>
          <a:noFill/>
        </p:spPr>
      </p:pic>
      <p:pic>
        <p:nvPicPr>
          <p:cNvPr id="9224" name="Picture 8" descr="http://drag-content.ru/wp-content/uploads/2016/08/%D0%A6%D0%B8%D1%84%D1%80%D0%B0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6000768"/>
            <a:ext cx="642942" cy="642942"/>
          </a:xfrm>
          <a:prstGeom prst="rect">
            <a:avLst/>
          </a:prstGeom>
          <a:noFill/>
        </p:spPr>
      </p:pic>
      <p:pic>
        <p:nvPicPr>
          <p:cNvPr id="9226" name="Picture 10" descr="https://cdn.playbuzz.com/cdn/dec66de7-6f13-4c82-9144-117b6aa96779/b3bf458c-2fd5-4218-8df5-0d93980c65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6072206"/>
            <a:ext cx="666755" cy="500066"/>
          </a:xfrm>
          <a:prstGeom prst="rect">
            <a:avLst/>
          </a:prstGeom>
          <a:noFill/>
        </p:spPr>
      </p:pic>
      <p:pic>
        <p:nvPicPr>
          <p:cNvPr id="9228" name="Picture 12" descr="http://webiconspng.com/wp-content/uploads/2017/09/5-PNG-Image-589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572008"/>
            <a:ext cx="846671" cy="571503"/>
          </a:xfrm>
          <a:prstGeom prst="rect">
            <a:avLst/>
          </a:prstGeom>
          <a:noFill/>
        </p:spPr>
      </p:pic>
      <p:pic>
        <p:nvPicPr>
          <p:cNvPr id="9230" name="Picture 14" descr="http://xn-----6kcbhenebbadc0ahbf3aqartscavexirxnn8o4e.xn--p1ai/wp-content/uploads/2015/11/%D0%BF%D1%83%D0%BD%D0%BA%D1%82-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3857628"/>
            <a:ext cx="571504" cy="571504"/>
          </a:xfrm>
          <a:prstGeom prst="rect">
            <a:avLst/>
          </a:prstGeom>
          <a:noFill/>
        </p:spPr>
      </p:pic>
      <p:pic>
        <p:nvPicPr>
          <p:cNvPr id="9234" name="Picture 18" descr="http://webiconspng.com/wp-content/uploads/2017/09/7-PNG-Image-6988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6477" y="6000769"/>
            <a:ext cx="740838" cy="500066"/>
          </a:xfrm>
          <a:prstGeom prst="rect">
            <a:avLst/>
          </a:prstGeom>
          <a:noFill/>
        </p:spPr>
      </p:pic>
      <p:pic>
        <p:nvPicPr>
          <p:cNvPr id="9236" name="Picture 20" descr="https://2.bp.blogspot.com/-gQrB4zzr4f8/WUJT92Zsp0I/AAAAAAAAEbQ/aqAw4xpqfS0tFC3-dd3RN--V9fKbtIedwCLcBGAs/s1600/8888888888888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6072206"/>
            <a:ext cx="571504" cy="571504"/>
          </a:xfrm>
          <a:prstGeom prst="rect">
            <a:avLst/>
          </a:prstGeom>
          <a:noFill/>
        </p:spPr>
      </p:pic>
      <p:pic>
        <p:nvPicPr>
          <p:cNvPr id="9238" name="Picture 22" descr="http://sch1356uz.mskobr.ru/images/35728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14678" y="6357934"/>
            <a:ext cx="500066" cy="500066"/>
          </a:xfrm>
          <a:prstGeom prst="rect">
            <a:avLst/>
          </a:prstGeom>
          <a:noFill/>
        </p:spPr>
      </p:pic>
      <p:pic>
        <p:nvPicPr>
          <p:cNvPr id="9240" name="Picture 24" descr="https://camo.derpicdn.net/c5b696a3a4554ce99e874a47453c8cdba4acb43a?url=https%3A%2F%2Fwww.webelements.com%2F_media%2Ficons%2Fnumbers%2F1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0133" y="4143380"/>
            <a:ext cx="642942" cy="4286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35716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Засели цифры</a:t>
            </a:r>
            <a:endParaRPr lang="ru-RU" sz="24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785794"/>
            <a:ext cx="172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окошки</a:t>
            </a:r>
            <a:endParaRPr lang="ru-RU" sz="24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97965E-6 L 0.26771 -0.1783 " pathEditMode="relative" ptsTypes="AA">
                                      <p:cBhvr>
                                        <p:cTn id="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2229E-6 L -0.18108 -0.17831 " pathEditMode="relative" ptsTypes="AA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8964E-6 L -0.16545 -0.34622 " pathEditMode="relative" ptsTypes="AA">
                                      <p:cBhvr>
                                        <p:cTn id="14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15911E-6 L 0.33854 -0.32517 " pathEditMode="relative" ptsTypes="AA">
                                      <p:cBhvr>
                                        <p:cTn id="1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3071E-6 L 0.36233 -0.2729 " pathEditMode="relative" ptsTypes="AA">
                                      <p:cBhvr>
                                        <p:cTn id="22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69565E-7 L -0.2599 -0.17831 " pathEditMode="relative" ptsTypes="AA">
                                      <p:cBhvr>
                                        <p:cTn id="2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964E-6 L -0.06302 -0.62951 " pathEditMode="relative" ptsTypes="AA">
                                      <p:cBhvr>
                                        <p:cTn id="30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6.0407E-6 L -0.29132 -0.63992 " pathEditMode="relative" ptsTypes="AA">
                                      <p:cBhvr>
                                        <p:cTn id="34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40518E-7 L 0.07865 -0.85615 " pathEditMode="relative" ptsTypes="AA">
                                      <p:cBhvr>
                                        <p:cTn id="38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6725E-6 L 0.41736 -0.50347 " pathEditMode="relative" ptsTypes="AA">
                                      <p:cBhvr>
                                        <p:cTn id="42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eduriver.ru/images/books/695/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277891" cy="2091257"/>
          </a:xfrm>
          <a:prstGeom prst="rect">
            <a:avLst/>
          </a:prstGeom>
          <a:noFill/>
        </p:spPr>
      </p:pic>
      <p:pic>
        <p:nvPicPr>
          <p:cNvPr id="35848" name="Picture 8" descr="https://wordassociations.net/image/600x/svg_to_png/nlyl_blue_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735211" cy="714380"/>
          </a:xfrm>
          <a:prstGeom prst="rect">
            <a:avLst/>
          </a:prstGeom>
          <a:noFill/>
        </p:spPr>
      </p:pic>
      <p:pic>
        <p:nvPicPr>
          <p:cNvPr id="35850" name="Picture 10" descr="http://clipground.com/images/green-triangles-clipart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3419">
            <a:off x="785786" y="2643182"/>
            <a:ext cx="818773" cy="714380"/>
          </a:xfrm>
          <a:prstGeom prst="rect">
            <a:avLst/>
          </a:prstGeom>
          <a:noFill/>
        </p:spPr>
      </p:pic>
      <p:pic>
        <p:nvPicPr>
          <p:cNvPr id="35852" name="Picture 12" descr="http://www.izzness.com/postpic/2009/02/pink-diamond-shape-clip-art_2831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25727">
            <a:off x="1412379" y="3104161"/>
            <a:ext cx="665611" cy="949289"/>
          </a:xfrm>
          <a:prstGeom prst="rect">
            <a:avLst/>
          </a:prstGeom>
          <a:noFill/>
        </p:spPr>
      </p:pic>
      <p:pic>
        <p:nvPicPr>
          <p:cNvPr id="35858" name="Picture 18" descr="https://i1.mosoblmag.ru/1/6782/67811321/afacdb/kupalnik-f2250-triang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965">
            <a:off x="2263287" y="3477741"/>
            <a:ext cx="614314" cy="614314"/>
          </a:xfrm>
          <a:prstGeom prst="rect">
            <a:avLst/>
          </a:prstGeom>
          <a:noFill/>
        </p:spPr>
      </p:pic>
      <p:pic>
        <p:nvPicPr>
          <p:cNvPr id="11" name="Picture 8" descr="https://wordassociations.net/image/600x/svg_to_png/nlyl_blue_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00438"/>
            <a:ext cx="735211" cy="714380"/>
          </a:xfrm>
          <a:prstGeom prst="rect">
            <a:avLst/>
          </a:prstGeom>
          <a:noFill/>
        </p:spPr>
      </p:pic>
      <p:pic>
        <p:nvPicPr>
          <p:cNvPr id="12" name="Picture 10" descr="http://clipground.com/images/green-triangles-clipart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1905">
            <a:off x="3541961" y="3691797"/>
            <a:ext cx="818773" cy="714380"/>
          </a:xfrm>
          <a:prstGeom prst="rect">
            <a:avLst/>
          </a:prstGeom>
          <a:noFill/>
        </p:spPr>
      </p:pic>
      <p:pic>
        <p:nvPicPr>
          <p:cNvPr id="13" name="Picture 12" descr="http://www.izzness.com/postpic/2009/02/pink-diamond-shape-clip-art_2831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5528">
            <a:off x="4308567" y="3658687"/>
            <a:ext cx="665611" cy="949289"/>
          </a:xfrm>
          <a:prstGeom prst="rect">
            <a:avLst/>
          </a:prstGeom>
          <a:noFill/>
        </p:spPr>
      </p:pic>
      <p:pic>
        <p:nvPicPr>
          <p:cNvPr id="14" name="Picture 18" descr="https://i1.mosoblmag.ru/1/6782/67811321/afacdb/kupalnik-f2250-triang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714752"/>
            <a:ext cx="614314" cy="614314"/>
          </a:xfrm>
          <a:prstGeom prst="rect">
            <a:avLst/>
          </a:prstGeom>
          <a:noFill/>
        </p:spPr>
      </p:pic>
      <p:pic>
        <p:nvPicPr>
          <p:cNvPr id="15" name="Picture 8" descr="https://wordassociations.net/image/600x/svg_to_png/nlyl_blue_circ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4773">
            <a:off x="5845719" y="3487651"/>
            <a:ext cx="735211" cy="741728"/>
          </a:xfrm>
          <a:prstGeom prst="rect">
            <a:avLst/>
          </a:prstGeom>
          <a:noFill/>
        </p:spPr>
      </p:pic>
      <p:pic>
        <p:nvPicPr>
          <p:cNvPr id="16" name="Picture 10" descr="http://clipground.com/images/green-triangles-clipart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2316">
            <a:off x="6482535" y="3419999"/>
            <a:ext cx="818773" cy="714380"/>
          </a:xfrm>
          <a:prstGeom prst="rect">
            <a:avLst/>
          </a:prstGeom>
          <a:noFill/>
        </p:spPr>
      </p:pic>
      <p:pic>
        <p:nvPicPr>
          <p:cNvPr id="17" name="Picture 12" descr="http://www.izzness.com/postpic/2009/02/pink-diamond-shape-clip-art_28316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59577">
            <a:off x="7373789" y="3199169"/>
            <a:ext cx="618708" cy="882397"/>
          </a:xfrm>
          <a:prstGeom prst="rect">
            <a:avLst/>
          </a:prstGeom>
          <a:noFill/>
        </p:spPr>
      </p:pic>
      <p:pic>
        <p:nvPicPr>
          <p:cNvPr id="18" name="Picture 18" descr="https://i1.mosoblmag.ru/1/6782/67811321/afacdb/kupalnik-f2250-triang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49018">
            <a:off x="7968930" y="2968279"/>
            <a:ext cx="614314" cy="614314"/>
          </a:xfrm>
          <a:prstGeom prst="rect">
            <a:avLst/>
          </a:prstGeom>
          <a:noFill/>
        </p:spPr>
      </p:pic>
      <p:pic>
        <p:nvPicPr>
          <p:cNvPr id="19" name="Picture 8" descr="https://wordassociations.net/image/600x/svg_to_png/nlyl_blue_circ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4773">
            <a:off x="8349516" y="2487521"/>
            <a:ext cx="735211" cy="7417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785918" y="285728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Собери бусы из геометрических фигур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01.ru/files/users/images/7c/8f/7c8f9dd2a86fd4eb8fc2ea1bb707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28642"/>
            <a:ext cx="3000396" cy="1200159"/>
          </a:xfrm>
          <a:prstGeom prst="rect">
            <a:avLst/>
          </a:prstGeom>
          <a:noFill/>
        </p:spPr>
      </p:pic>
      <p:pic>
        <p:nvPicPr>
          <p:cNvPr id="16388" name="Picture 4" descr="http://refeteka.ru/images/r/9/c/5/9c568d56be1cb2a2ee3e1fc2159662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02" y="1928802"/>
            <a:ext cx="9158401" cy="3444414"/>
          </a:xfrm>
          <a:prstGeom prst="rect">
            <a:avLst/>
          </a:prstGeom>
          <a:noFill/>
        </p:spPr>
      </p:pic>
      <p:pic>
        <p:nvPicPr>
          <p:cNvPr id="16390" name="Picture 6" descr="https://image.freepik.com/free-icon/is-less-than-mathematical-sign_318-594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648072" cy="648072"/>
          </a:xfrm>
          <a:prstGeom prst="rect">
            <a:avLst/>
          </a:prstGeom>
          <a:noFill/>
        </p:spPr>
      </p:pic>
      <p:pic>
        <p:nvPicPr>
          <p:cNvPr id="16392" name="Picture 8" descr="https://image.freepik.com/free-icon/is-less-than-mathematical-sign_318-5949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348880"/>
            <a:ext cx="576064" cy="576064"/>
          </a:xfrm>
          <a:prstGeom prst="rect">
            <a:avLst/>
          </a:prstGeom>
          <a:noFill/>
        </p:spPr>
      </p:pic>
      <p:pic>
        <p:nvPicPr>
          <p:cNvPr id="16394" name="Picture 10" descr="https://image.freepik.com/free-icon/is-less-than-mathematical-sign_318-5949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429000"/>
            <a:ext cx="562050" cy="562050"/>
          </a:xfrm>
          <a:prstGeom prst="rect">
            <a:avLst/>
          </a:prstGeom>
          <a:noFill/>
        </p:spPr>
      </p:pic>
      <p:pic>
        <p:nvPicPr>
          <p:cNvPr id="16396" name="Picture 12" descr="https://image.freepik.com/free-icon/is-less-than-mathematical-sign_318-5949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81128"/>
            <a:ext cx="548680" cy="548680"/>
          </a:xfrm>
          <a:prstGeom prst="rect">
            <a:avLst/>
          </a:prstGeom>
          <a:noFill/>
        </p:spPr>
      </p:pic>
      <p:pic>
        <p:nvPicPr>
          <p:cNvPr id="16398" name="Picture 14" descr="http://pro-rza.ru/wp-content/uploads/2016/05/Pravo-chernaya-strelka_318-331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429000"/>
            <a:ext cx="576064" cy="576064"/>
          </a:xfrm>
          <a:prstGeom prst="rect">
            <a:avLst/>
          </a:prstGeom>
          <a:noFill/>
        </p:spPr>
      </p:pic>
      <p:pic>
        <p:nvPicPr>
          <p:cNvPr id="16400" name="Picture 16" descr="http://pro-rza.ru/wp-content/uploads/2016/05/Pravo-chernaya-strelka_318-331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4509120"/>
            <a:ext cx="648072" cy="648072"/>
          </a:xfrm>
          <a:prstGeom prst="rect">
            <a:avLst/>
          </a:prstGeom>
          <a:noFill/>
        </p:spPr>
      </p:pic>
      <p:pic>
        <p:nvPicPr>
          <p:cNvPr id="16402" name="Picture 18" descr="http://falmouthvillageassociation.com/wp-content/uploads/equal-sig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2276872"/>
            <a:ext cx="674440" cy="674440"/>
          </a:xfrm>
          <a:prstGeom prst="rect">
            <a:avLst/>
          </a:prstGeom>
          <a:noFill/>
        </p:spPr>
      </p:pic>
      <p:pic>
        <p:nvPicPr>
          <p:cNvPr id="16404" name="Picture 20" descr="http://falmouthvillageassociation.com/wp-content/uploads/equal-sig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66320" y="3501008"/>
            <a:ext cx="576064" cy="5760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28926" y="0"/>
            <a:ext cx="360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Вставь нужный знак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metod-kopilka.ru/images/doc/24/18764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347864" y="1719833"/>
            <a:ext cx="33843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Быстро встаньте, улыбнитесь,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Выше, выше потянитесь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Ну-ка, плечи распрямите,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Поднимите, опустите,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Влево, вправо повернитесь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Пола ручками коснитесь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Сели-встали, сели – встали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 на месте поскакали.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18439" name="Picture 7" descr="http://biblio-vidnoe.ru/upload/medialibrary/412/tlbnmucdygkqqcuxasoiw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380759"/>
            <a:ext cx="4427984" cy="2477241"/>
          </a:xfrm>
          <a:prstGeom prst="rect">
            <a:avLst/>
          </a:prstGeom>
          <a:noFill/>
        </p:spPr>
      </p:pic>
      <p:pic>
        <p:nvPicPr>
          <p:cNvPr id="7" name="videoplayback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4522" y="1357299"/>
            <a:ext cx="7334269" cy="5500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ttp://namonitore.ru/uploads/catalog/nature/tsvetochniy_lug_2_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tihoff.ucoz.ru/_ph/157/2/322601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27813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stihoff.ucoz.ru/_ph/157/2/322601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365625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ttp://stihoff.ucoz.ru/_ph/157/2/322601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7244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10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12" descr="data:image/jpeg;base64,/9j/4AAQSkZJRgABAQAAAQABAAD/2wCEAAkGBhQSERUUEhMWFRUWGBkZGBgYGBgaGhsYHBwYGRkaHBseGyceGB0kGhsaIS8gIycpLCwsGSAxNTAqNSYrLCoBCQoKDgwOGg8PGi4kHyQsLCwsMiwsLCwsLCwsLCwsLCwsLCwsLCwsKSwsLCwsLCwsLCwsLCwsKSwsKSwsLCwsLP/AABEIAMIBAwMBIgACEQEDEQH/xAAcAAACAwEBAQEAAAAAAAAAAAAEBQACAwYBBwj/xAA+EAABAgQEBAQEBAUEAgIDAAABAhEAAyExBBJBUQUiYXETgZGhBjKx8CNCwdEUUmLh8QczgrJykqLCFXOz/8QAGgEAAwEBAQEAAAAAAAAAAAAAAQIDAAQFBv/EAC8RAAICAQMDAgUEAgMBAAAAAAABAhEDEiExBEFREzIiYXGx8IGRocEF4TNC0RT/2gAMAwEAAhEDEQA/APlOFmjKyqXbTuYynYoLylQsGPYffXyjXFUSXt+UtrsdqQGlD6ff+InGKe5OKT3G38ekEJSBl8nHV+/3aGGDxTKZ6K1oG89BSES5QCqVYikMMHjCCHDjZ9gdukRnjVE5RKzSlZWoCpYK7kkuHrZJ+zETKUzguB91hlxEpmSaslSjmBL9hU1a8IUYgg2ZqG+kaPxIy3Q18ZBy5gx/mAb2sT38mjXHYwAJSFkJyuRdyXGlBSFUubmp9jtB8vDZUMqqS7ORylj6Rmq5DwCIXSlurt/aDMMskEJceh9HgQqMshBt+h+rxqsJdKk0La6kdWpRvu2YGYzAtwASFHcZb97CLYaalGrrd30Fm1+vWMMZN5zV9RV9PYRpK4eFAqKgk7NUdCbANqId1W4zqtyScSp6MkdNh1vBmB4orMEksk72+xvClC1S1GjEaUp+9IPl4nNUlILVoAL/AL/SFnFCyijpRPyyfDCQvm8QEqUCaZXAfKoW633ifDfxN/DTs6HQSCK1vY9PfasI5CgA6pgCWKXSbE20pr6tEOFc5UqDi5JZ+1PbvEfqyZ9T+JP9RJsyWlMtaJZSQSp1DPQVFKAFwQ4+YQ5/0549MmzFImThQMJZDO7qCg9y1wO5d3HBfC3CJcwKlz1IDVSpaswdJBahASFM1cz2YODDbg+E/hcSlUtfihClEzZaf9sEJBzhmVKyVCs2VyLMQbwt/E2Om7tn2qJFJU0KAILgxeOg6SRIkSMYkSJFJ09KA6lBIGpIAjGLxIyw+LRMfItKmocpBYkOHboQYuqaAQCQCbB6ndhrGMWiQEvjcgTDLM1AWA5BIDC/a0FKnJAcqDUq4atqxgWi8SJA2K4nKllpk1CDspQB10fofSMawmJHzjiv+rstlplJqFTE5ncZQGC0kUuX1+XrTiZ/xfiFAn+JWczUc11ANfoIk8sUTeRLg++xI/O0v40myxkGIUG0BWQ5qavWpiQvrfIGt+D51MK00WC39Wu9YmHD5mBI99T+kO5iUlitA6XD7hx6wqXJZRDauPvzh4S1dh4u+wQcYMxS1qWB9YrLO3ufbpHs7DgquGPT9dbQRh8PzAqKfJn6OkAjzhaQuwZicOckkJIcoCmIoQpS77G0LVSWfMG0IDsKt5dNI6ziGAqgKKQBJlghg9Hdk6DrmpCybMQhJKZbEFnWAqnb5b7uOsRxybWyJxuthVJwClVSHFNCwuKlmGl94k2UtIZanH9PN7inodIpisVMusqUNDp05bDW0DSMYpjXpXfeLaZcspTGOFxCS3KA42c+8ecTlOMyRQfMzj2ZhSBMN36sNOnSCpMvMWzlx28vKsI1TsXvYFKQ9Ce1L/e/WMjOKTuB6PFsYllU0p/aB/F284slY6VheIxKVpBygKdnDin0ePUpKWzEh37+msDyz6edY9Kzrpp9/WBXYFDPC4dLlJJqH5foQRTvpGGZZXZyHHMWa/avSBlT6fSziPJOIIqO9YVR7gUTv/hLg8ueqQnxpoUsKKwhDZEhVyVKAWHd1AnKBUbfTOE/AyU4nOFpnScrJJJWKP8AOywkqYgUDEG1I+JcN4mtgyyCCGOw1Ye9OsdRwT4pm4VZMqdlK0gMQFDqzhhUHQM5iayKL3RPUk90feeH8MlyElMoZUkuzkgUAYPYMBSwgqPhsn/VnFZj+M7UrLRluNA3r10go/6pYtaSy0gF+ZKEhgwqKltTWK+rEr6qPtEcr8ffFC8JKyyg0xaVEKOWgSxUyT8xt0AL6NHzKX8eYtzlxC10y1NBq+taX/eOc+IePrmBKFzZkzLpnUU6mxvdvMwPVvhAc74Q5m/6l4+W6FzyQpw/KSHvlUB1DKcjaAuOfH87EypcuYoESww5jmWdVK0zddPOOROIzAuzC17BqNv6CNUy1Zc5SklTasWr9f0jUwUzrfhv4om4eYmZKm5QLo+ZJB/mrt9aRvj/AI+mqxap4WM6VcmoALCgIswGgqxvHIYdkpDpqugsSdm6neMJSJqVEFJAALgggE9YVWBLwdRxL4mUpZm5k51lSlAJYByoZRvTXqe5JV/qDNOEEkzMqZbMA+ZTlRd9hapGl7xyK8SVkkgv6AWtFpOFLJypJLi19PukZJ8syiz6hwj/AFcmSZAlTEhS0pOVan3DPuwfqaRxXFPi4zZmbO5U+YkVd310hFisOp9S9CwNn96QZg/h8KY5wkizg+hEBpV8TNW27MlqUWWBWtANa1pfvGqeFTVsapTrmc+gr9tHTcN4LkALv2+lRWLcflq8EsvKaasGsXOm8c76hKSjFA1q6RzyESgG8VflQeQakSOdKuvpb6xI6dL8lKl5HmGkZmAchwTQ63pvGeNwRTcOHcQzXiEkF6DUgfqPPvFZ0okBlBW1PUdKRRUUruLZchK0scwG4v8A3joeBcJEpE6f86kpyynb5lMMzkXSD6mziEacIA1Kly4+tnEdNhUqOBZ2JJOh/MB9BE8s0lt3ZPJLbbyA8YUUlDXCEv2r0L0+7sIZbuCGBvsRTXQ/tBvF0ETMzEgJQmgf8oO/6bxmJah8rkK/66GvX9YOCljQcfsQmn4ZgoAOCLi1bHbu0c6oHLUEHMxfpHazEhgCABemj2NOxeBv/wAQFODYlxu+l/rFbQ4q4fw4kVBf6joY9xvDlJJCU7sH2p+0dXhJQQgOHGYjzoTTS8aHDJZgBbYP5tC1YEkcHiJKmVmSQXqdH39frGEmR8zigH1UB+sdnicCFKNBX5ga/YIgSTwShVYFQf8A4hX9qQboP0OdPDixOUkJAJbaC53B1CX4imQANTUjtf1aOsl4YGtm2oDSrtFFy77NUsDS1jT/ABEZufYRpnAlAIfyjWWhRNg3e/6aQZP4JMzHIg1UaO5yuQCfMGogfA4QlRSt0jqNdorafBgjCJU7htq+/s8OP4ZKU51O9BYb3a52vFcDhFy0haSCCpqh6UctfUevSGS58tamUguWqAzMbPrHNJtS4JNOxCvEgroAwOjg3s/aDE4abMJYKYtceV2AFN47bhfBsMQFS0OSKuXIPnrDUYQMzMOtYjLqIp7IGpLg4XD8DmPQZdKmnltGyvg4qBcgHz9dhHc/w6Rq/aPUy0jT6xF9XPhAWR1SOElfB2V1ElTPQAu9oPkcAp8rWoRUWNo6mfOpTX9YWziQpH8qiQd3FX9B7w0eoySGjkYjm/CqgvxUrBuWNAKMGppBHD/h4lCQpbl1E3FNAKeveOhCwNRTo8YrxYCq19B08oT18r2F1sXJ+EZVAyQBdncmz1MGp4JKAsPQWi38d09TVvse8XTMzAMGfWsJJ5HyxXJlE8MlgUFNhElyUfy/+o18o18Ih6kvuX9IFw8o51V1JbSp9YVRvlm7Hs/GFJSMoSCdS33WFfxNw7xJR/EaoJo9GskNclhfWGGNWSoAJUWuqjCxo9fSB+I5lpISLgu4cN6Vh4unFoyZ87OGWKJTTRykH0eJHTr4TPf5jpZRa0SO71o+UV1msiQGcoysQ7qdQOlGZQBY2/NHuLkoAVkKkmlCEgWNAXp2pGapfLYJc1/WnWLYdepq5DuSdC3XRt4Sneqy/qWqBpygFUSRmSL7lyGpoD6gw1QQcGQxFcvnmc/SA5aACM2UAEijkM+aoDXf6wdNI8Cn85oaewN4nOuEQyJcgHEVETVKJYV7Fh9+ce5glDB61AJfTTv+0a+GM4NkkOAakHU22t7RrKkJJBdgOUs1HSbjagiqnGKVeB1tt8gdaAcqhUJApd729faJnCSXUWd93oCPSNjhQQsDKySAEgfNY1/q20pQCJhMIhS0mhOV2IF7b6EEQrmvIHxdhXEEJTLI0QS/UlIUf/lmgKSpRVlp0Pl9G+7QZOkKUlSphyBSipyC5/3PlTdV7lhS8DYXFAoaUkgj8yvmPUEcqbWFeph4zaiLGToJ8DK6lMDt0qNbE1jXwgqVYDmUfZA9wqPeETimdKUKAEV/qNDSCeKYYIK7h1LKWuAoJVTtlbyiOSTTVMWUqaBpuCKQaMA5LkAtVqE7M0LsUGa7Kq+lw7aGDTq1WZ3NbAiNJOFeUyhy3poxuNzb6Ho8czXI6m1yaSpAMsKpbW4Ip30HrGKODpmAhRBT8zmlfto8wNQoAfnozlJSVA3NTfTpGcvELDlgAFMX5RlBNRSgqIRX2G7mszgiShIeySkJJ1JJs1SaD0d4pO4UEA+G6tN3FhXXzhlL+YqqWoQbf219YGn8TAWEgAXDWp/kfdYn6k9QFkitq3F+BkLQA7JFyxaj2YdekOPEUVMPJul/fN6RaROzBJJoRYi93PZvrFBiHVyhiXDhqVFel3gOdvgR0gqXilFvuzReZiHHr7GKS0ZU/NVmrptttFxLzKsCGI+lTtSE5JtI8WotoCfLrAmLQCEkVKWL+pP6+sEYxmYH8pY+VPX9oFn4pKEKcg0JroPlNGrbaGS8GSa3QThpqc1rAfUtFsZ8wpcEeZKR+pMYy6lWU3KetHJ+n1jXGIKSgE0dgOt6PrApakb4kzNKLuKAA+o/tBCZgyGmm2t4za6Qxt5aD2+sVmKKUlxoK9X2+7w3uYLbYSJo0G336NA6zzUaoP1r7GL4QsEqV187wJi5rTgBR3IqLsx/+vnB0pWamGKUBTXY9jFwk1gXGzKpUKlw4u9W97E9YJlTioA6GFnFLgR7FxK6CJFcVLZZCVOOsSJ6RbORSSlwahTFyPIj3EeYlTTPmDkNl1AJv/n/ACSlYACiXvlCmqQPoL92FoVFGeaF3mElyGILMz3oOnSOuEtTp+DpjK3TDThCCxZqG73cGv8Axg6ZhvwkhqJmA+QCvu0L8BxZLBRBAZgTclzp3O8PcMQqTmGtfZonk1w3aElceUJ/4Y8rpcqJYM5YtTb5nDRtwtNCo/KSybOSqlaMLiG2B4eZjKQWQSFBVb3cDWvlrG+NnycOKAKVzKAHy5mKiSdHNWD3hbuOlglJPZIWS+FLAClKShJJClLJqlzlYM+YUbetqRvKwaZa80tDli8xQ1zAhkVaivmU/wAtxFEz1T0lazcUSBqappoKDbXWKYPiiSQQUjMooZRY5gwLAUFhR/WA5yaNqb5NP4BUwTSoHMpKik5iXIBDG71JG4pRjC8MgkJoQWfqxJLbAqIfpD9C0JSAhgQGTQC5Yfv5QmUFzJiQuXlliilqJAQASBSxzUprprAi3K/H7BVtOuCyJOUhTqUyg7F/MHS5fyhvjsMc5SakN/1S/wCvrCXFzEpmJUSwSQrU5cpCu2YnrvtR3jcbmmB3JVWnR/antAm9kJJ8MDmy27ijCzaRkMSagpLb6a0HkNN41NgSabeps9YvIxSHKeUkXSGCg7V7sRpqIkr7oaLW9g+FWUpTQNWgajkitTr9i0ETkJCWUkKCt9qvfXoYIEtB0TlsGd969QfsxFlOVj/d+vvB177Gb3PCHrqW7ctfcn7aMP4GWVlV1ZR+4IeCpgABcvymjB9WatTSxgDhsnxErU2U5iAd0hspYVLtDJNq1wNFJJs0xSFIYJTmzEbBg3X19bRtgkbgFTmtW1HowEFTpewchP0ECzVFCTyEmrAUdr16ftBUuxrvYunCBKKJDCjOS407n6QtwWPUtSnoctQKhLZHqK1dnZoY4aYVpBLJUSTlLON37QMjAIeZlYKUACBQXSSHDsad2bpDJ1aZu1MBVMVlUkKCSkhQIL5gAklShplJAZ6wHxOapKlEDNlNnHMQOa/5Qdd46L/8ajKQAKkglzY8yu1awtTgFqWVrTlBBy2UySGYEOBqf+R8njOPJlJWa/DuNcTCCCHFKUIFvdoOWtSksmhHNqai+8LsJgBIsSfEVVmoxUA2jFWnSN5fEspPY/qL/vvEsklquPAZNatjeXPdRISTVvl7g02oW7xtOymlh+l26O7QvXjEpUC1KAnVid7xFzXOmUPm7i3v9YGtt7bCN+CGcvKxYnRunKXP/wAoI4iASlTHM6bVucpb/ifusLzi3BOgUDTY/N7GCETkqQBexbqGP1iuTL8S2Gk9w5UolLhgQzeRNK60i+AWkhRagUoAdNP19oCVNJQK6HUau8bYWWok5aEBJIOr3btdjCXewvYNGGUqtK/e0SAJeMCBl56Po+rx7G9O9xdDEHFZU2bMUMrpSAQQz2OagsMzXb5QN4pgeGKBlmyglGwdR51DZgzUBMOloBJTKypS5K1lJJ5rhJILHt5kxsMKACoqoABQmpKWofIl9e8F5nppG1qkqOWwInLUHloSoNkzOXqHdVTu/XtHRLkpMhcpykKKgS5fKC6i9KsfWADiiByJoq1AABXXoNtw0FTMOslSAHJVlApqUl6WD1JI0eNKbfHkDdm8ziboZIIlJDBNA7NSmnQ7QGtAUlIzH5Str5Q5D9W0HUE6ORjsPl8VCQWQyKsHvmPmX9YV8UxplAmU4yD5ku+ZADMxeiQTeArcq7mSbGPBOIBctwOQfKkg2GpOqr+h7kPFSFJV4mRQ/FUpOYhkJ5c5IDCwLAOzdjGygClGUZQtWdeXdWgGgU7tpm6R7xHEgSzmTnUok5HIBCVDIC1blPKKklnEHXUqQ7yW6RfDSVLWOZrZjoAm/wB9YZT56VoZnFKvlIUGAXYMR102BhTxHFBIKAebPzAbPyudHI6wwwinQlagAXa79fNh5W2ibVbkmDTcGyFIJCivUh2oydC1AS+hVHi5etT0ubqI8j7wegUytW4LajStqj23iyZZDO7Fwbl2zmp0o3eFUttxoU/cAWBUqlKVoNWp9P8AMVTLQFApDKU5dg92YltkivSC0JS6sztorsOlWFT5QNM45hsiAVjnHLd6/TZjvFIqUvYmNFSfAXhUF0qK2u96lgddgDF8bM5Xa4pemziMJZSlaJbjMUl61pdh5+QMFrkAguTmIUWLbFqNu1IhK090LTswkLIJzKzFVqWq3of0jbDFgWSz1PqWH9oiUhKWHzValiw8gXr5x7g1qVqFHqL0J06sHjOXLHbV7IKRPBClO7CoHU/sDCyfxFKnYjMkkEEkdPvt1g1ElksbqBCmerudKihMc3heEKlzZkx7rEsOKBKWSFOOtPKL4lBptvdcfMaGmm3z2C8bw5K53iKJdKiab8qenKMh9TB2BliVLdLDmsAwAUSW9fqI5/jE0KWqYk8yJ2UpS71+QkauJZe2lamOp4OtHhlcyuUSlNoVFJbrc+wjqz4pxxxcnt9vyy+ZTWNW9vz/ANPMUsy8sskZlkNRsqbgHqVOewEClRC8oqyWtvXzcmM8SlRm+MV0US42OVIAGgZjG3BQo4kEgMlKS+7VroTb2Hbm0p8PscriuUwTjs5KZik3KShNKsQUglv/ACJjPjGGKcPnQQTzAjYgqVlzWNApy/6wZiUBalJLBLMs/mUpVyHIftsIJnYQTJJlkn5VEKBJI6+lPppGjptWNGrOWlLE6QDKVzjJmJAFFKcdGykekZyDNZJCs6VBKg4YBLqTfsLXqNoeYfhSJcpYQPygkkk2L6i1DYRMNIMshRZSSlKA3zBsxvSgO7O3WOhZIq6Vr5lYtK9O4rkpmTEryoJNHYGg+o+UXhpwzDchUDVJLp1ATcn000rGWPKRJQtNiSSHetAG6ODbeGPDFgSlFRCltNSxBGbKksGtTrSEy1NJrbsCe6TqgfHKKJaFKBdYNB5EeRFfIwWmYXYPmCUEvbmD3119IphcEPDynK5IXy/zAk2YZXGYMGu0ZYrGKSudRgDKRXsT13vEKTVJbruSdVVB38EJnOFJZVfmFNxfQ0iQtwGAmKlpUFMCLEMe56m/nHsb4AqvIVhJub5gUh2+atKMHNS7iM8NlVykqcFywNAA7nfV6UgbET3mJZXyhyO4pWMuHYoBeckGrNS4vW/l2iTXchYZOWUqcJmHM4Byhn/8npvT1MNeDYYApVUkFSa9Ap+9dYV4jiDj+ZABZqFnAtYO/wDa0ME43LK5AKVDU+Zz2EPjfkPYxl88xQeuYkEO1Xeh2H1o2nO4+Yhc8JyhUuoScynZQcqL0KlKvQUarBoZYfFHISCMymD3pt7WjDFMEqUylzAgkKZlBSiQlISLgCtXY2aHgviook7SPcJgF5VAlksQgkEMRypCX1SVBy1jAsjD5vwwoZmWSrMMwCyCAA97PsNo57iGFXKmGU5SFISFZS4UpgolRF+cv2A2EdJieEoMtJlgghL5xynOEjKr+p1DzcmO2eCOLROUueNvudU8EIaZN8mi+EK8XOpSEJVmAlqKQrK6sjB3YnLtV4bYo+HIlghlpKiwZtA5bWghZJ4aJvhTJuJVnIdkpKgAA/zCwYP36wxxSHeoINAC5LOWq0cGdNS089jkmmnTZ4meoSxmszuAenSpr9do98b5WDUL+8eYtKiGSAQmlSLUq70qDAWJdMpRzBxKUWcEiq2didX9ISr2QlWL/injOWUUC6/lYM181WszBtX6RxM7BEAKSTlUSO7EKrvVjHccR4dLxCEKknOpAJWxB+Zi3/GxrrakIjwRRWwSWL5X9+2kfSdCsWPClJpO3d8/lHudL6ccS1NJ9xj8LTDMmOsurwzlJGoISS+4Co60KBGpDsO/029I5bh/DZgWFgNLlBYBNM1yWFyHrtQbQzTimGaqQTcu2js9rD1jyv8AJSU81xd2v2IdZgnNvNBXFVb8DWRMTlKSAa5idcvzAPqA149kJAJFmGpvGEguki4r5ILpbyJfzj3JmUSLEp/f6j3jykt6PLewdiFZWFT26N+3vAE9ZWUspvlNCHYEEjzG1YIxk38ZtL+ZUU3+7QHg1qBJIFHCS9lUav3eK8M6MOD1Itpq/Hd/RUJ+H8LJCcxUlRWFrc7FSiC1bEuK3bSHHEMUUYEGWgqLpZL3DlIt0RFyyWWsMACknurmLdh7wVi5IEogJcgIYVdxmPs5jryZ/Vdy/bsDJl1yuS78CKf438O4ZByKUbHmuAOlG8+sG/DWNUtCipOVQIQaMSdTR3t5VoAz1KFNzMBlZujU7aU6QQZfhyyLG9Lucot2ET9VODi13K5ljitEGpP5X+x7IxSlTSkslKzUAhnFEml/7el8QppRKA5WUpG2UuquzlvaBpMweOQ1Q6gdwQS/cOzwTif9pF2KndqA0Z9o5+Hsczm9o/0UwEklJKqqUMoCaks7tlqS4bq0KpkgElLHIprbhQVzMHIOrw5wsxSchBzKpd2BYihBqXGu4teF2AnKYkOWK0uxAYGp61YV9zFccmrZVRWzUuf4FUzhAlS1AKUQpaVgGhHMkECvNTaOrRh1IlggAkSyX6rWNBflcxzvFlBTpSmr8tC1KE16x1WPmBKRLqXIS++UEn2FusUeRzpyfIk8jlTYtwiFZ8/zFXKSlyyakns7VtU2ixxIUpRysCUioAcZezm5bvBnhiiQlwBlBZq6kdQWgeZLAlAsxFDclxq9m/aE1eQSm57vwHSZ/KMmUJ0cB/NzEhEmQTXfpHsLqiS1IX+IpU2WKMpJJL7FJ8xU1jPx05ylF0kBJ7m9Ku7Gu8X4ghUmVlUlSVABNCFEBQFXHQbtQxXAqSVEKQCWPMKEAkpDnQZRvRodQrdmSCp0/KkAMvMxTS5YdgeZ/Q9Y24bOUpC8zhylgDYvVgBS/XtA2ISUKYoDoSwCgDy/OA4LEFIJcGCMHiSUuHYGmjM9uj/pCSWlDcBMo5bULN/MQL0NtLkx6wA1LkOde+7BzR/rAqMSPlFzrct10FnieOxfRnqdK6Cgp5wiT5NZbD8IQp/EzGvQdCT1aNpyKTKuDQh3BsKvem+0aYaa7As/Mo9aOP09I43jGPUqbN8PM0sFILt8xYml2NhahOtO7FDL1s6lLg6oLJ1Mqb4OyMgBBKE1LBgwZIOZu37dY9xfEP4eWuZUnJYU2GV9XJtHI8ExqwiVmJJWpSXJJZgGIr/U3YdI6idKStACg4U1NPleJ5eneDIoy3X+9yObE8UqZvwrHzDJBmF1kqBHUKNn0YpjzF4fNJWSz5SHp1YdR97xnIXUgh0EAEOxFE1GzH9NBBMpbApJdJHzClS/pzNTrHPNaZuUfIj2do+fcGnzJeI/DTQkoCVFksEpOZXQPe9d4eqxK0TEJWpAz3YEVzF03LE0IJZ3h7P4WiXKHNU0JYVYJbbQD0gE4PxWBNJa0LGbZKgfUhx5x25OpjPLulX0OiWVSnug6T/tqLUoasXoA9Qw6VuIDXLykJetcyS6tzS4JpSG6ZoYZQKCranXW23aAkJK1lejlgezGtgBT16R51kY5ZxTjF0nz8zyVick5iXcsWsAQH2s7xZaikEagtvUUHtVoH4kg5c9CobO5y1U+9HrTz0OnMpJUOZ7Ddgf0avXSClRNVe5tj1AKBF6jyBU/uRGJljw0pJd8y7hyKB/pFsXZPUn3VFMZKYpNwkAN5v9QPeAt0NGbtPwZzyAllFKmAdqjmDkdSNWgrErJBDtzM76AGvrTvA8rBPRQACvWrt5gltoJM8JqwL5lVHY2G/V/eMnsZVQJgsMoljUZa0poGOn+ILTLOXMFEKcJDFjUEO7hhpHpxJOYE3YitmcN7wlm8dl/iOSBLLUBOZTlwO25YWZ9KwxTy+xW/kUXqZmox3ocmSHzVKmaoHm5+bS1qx5PRYZkjKbFzYbAEDVtoVcM+IZcyZLQkHOu6SQAhQNs5OVQOja0g/+JSRyAqKiQoioSxIKW/mbe1rwMmHJj96FninDeSLKw5CRUM9C7g1cDoWNi1jGk3h2VINwLVJUlyS17PcufWAZOJcFiexsRR/89IIw09KFhl0NWq9v5gbCvS3eIofEsdPU6fba/wCwXGSVBBOUpUHYtXV+ZmD0/wAwwnzFKm35WfoVP+g+pimKnDQMp3Kheh2f26xpMdg7PR+wYq/X1i0ZbE8ktUrpL6HoLlN3LJOjEh3NW09usY4lJUgEGylU/wCJDD2MeS1nxC6uYXSxZSb+rmCgQTRyHfrUBvaFJ/IWInqYUV5A3F/eJBSCf5Qqpr4ZL16RIPqPwH9BRhOIy1yxJnEAKKcqmfIuru9cjhqMRQiAkYUyAZernqzAUfXmr1cxlgsKSuWkJICEzVkO7EKTc/mIcw0xWCUWXmCkBhmDkhmYEGqahv8AMXn8OyGkq2L4OZmCXr4ZBSTtqnV0qcnzO5gvHYdMuWoCzpY3oWI9qQnGJKVEONg2vlvQ+TQ5TM8XCoLc2dCG2L0fZgpPqIk02mK92JlMwUohNwGIdh8zb0YA9YyE4vtYlyKasdh96RMZxEKmKShgEOkXolJqo9HrTUgQCMYSpQDZSAE7hT6tuN/0h9L4CO8PP5ncMQQ4GtfIfrAieHBSpoDATAPJs2nq0DyJyUZc3zFQptYE/dIL4fiCJoSTYKT0olVOukNjyTx3pf4nZSGSUODPhuHATKdiEklhq5oetD7w7RNDjozN92hf4f4YOygCWty+gtG6JYBBDqJY00PQa99hC5cryPVL5/exZ5JZHcvmVMw5infTW/7OPt404jxiXh5YmqqDRhrp63fonrAnE1MpR1Tr1I79XgXGYNeKw/h8qSJgJuBlIYEADqYOPGm4vJtFjQgm05bII4tx18IicgsFTE32ylxQGruPKC+FTiZYWqhP5WINWYCt/qawkwvAliQiUpQUlM1SiRcDKOVINySVPtUC8O8Pjwlmua9aqUn3a3SKZtGnTDfd7/LsNPSlUfIelQCWAU7G9mbp1aKZFZAQ/wDITpQ0AG+Rq/rBmDSJyQ3zB2L31Yvfv0gZDJmKSu6fR7K71DRwtbWQvcww8jlUCSXqH7/S/SNMJLAQB+UOwdt6WrQnajRucoUQC7m4IbKdNGDfp1iiJTK7X9S/0MZbjt2qRZMvOtLqCQMqiTYA5tNXYM394tNxSEE5E1dQzrYklNQwskXGp6wLOdEzI7pAarVbmBG9AfWBV4VSkKdQTmIV7qf1cf8ArFWqpM6YQwxdZr7cUG4KeVKSVHMaVApdOusez0ZWBLkOB5H9ox4Zh1AJzUKQXDvRIYepBtHuJlqIGV3SAfQlx3sYm6TOOW1l5k0hJLB9Lt094SL4J+EQos1bCruS53t6w64gCpqsApLvsC/1A94xxgITkDWrWpOpj0Ol6p4XGMXVtW/COnp8/ptJOre/0OM4LhwDOKxcHKDtr994N+HkKE4JCzzqJPMwUSCaliHNRUVcRMbIX4ilJRyp1IobA1t/mNsBKVLWDkJBItXqO3+Y+l9TG8NWradXR7inB4qbW62s6XDoSUqlgKFW66NSnehjfEYIJaxCEgJanmX3EKZc9SClSRmJOUjcEsKmjg/9obYwEGinYMQWvRy/r9iPj80VtJd+3j/Xg+fkuJLv/AEmYc0zK1Q6bs9HL2fXvDOfi3cAOCs2FSxP6/SEeBnFTrYAhqdCUgOLXc9u8bcYVmmIlIY0USDcggihahJo/WNGPxJP8oSrLKnPMCc3MXA2zPbvXzeGeOWHmISTygAK3Nn8oEwypKphMsJyyhUkBSnYsQq+in8tzA/DZYnLWRqCogqpcUrfaC0rAz3CKVkFSPS+ukSCQlrBh1P71iRZN9mG5CyWQhOVXLyi16gP1u77xnL4msqWlLICXSUp6uFOddL3gxeFWQvw0ucoptV2NXJ06sd4DlqWGQlGXM/iE3CgxCWsHAIfsNTEYrVYOdjVWEkkJmI5CokHVl61JFDcPZm0g/DTjLlTMpYBKQAd2Ic+g/8AWFWElpbLQJJSEnR1Eip2dgT3hzNkoRLOdRIcEElt6nYOSw2EK5Uw44Oc1HycXj5mU5EhySCVJrV3SkBq1PmT0icPlvNSmhVq1QGBLBqE0PTSGuOwiHUJKCCf5iHJ1cpamnn1jzgPBJksKD5hYU+UkkK1/rTQ/wAsdKnDSet1n+LydLBTbTXyKcH4QpQzLILZkgEjnUKGr2TWo1yt0yWXnmXRIPPvnzVL+tGaxgvFTiMSq4EtGRKSDVI9GckqNNbx5gcGSuXMUzJlEU3CikeygYpgmozcpeHX1PPwySbcvDNMapsKtZmFIStPIAnmJCgCSasGt1J0ELMLM/jFDxKypYAWzjMcrknWpb+zR5x0ciUglyCco2dnt19IH4ItSc0ouMykq1FR830HpHXix10ute7+Uu5044L/AOfWufsgTFcTXImhaCFZSSJagFISlQYoylwRU9qWhl8KcbJQJa/moAXuLV69R9brsdw9XiKJBYk/WKcKw2WZV2S5cdKx6XUdLilh1Pxz9ODvy4IPFb4o7DFHKySCMzm2rEfUR7wfCKWtWYaBHUVzJPd1O/WMZ01wn+ljVmcO/k3tDTh2MyBSyCSUBwkVtVhq9gI+YxqkzwE62CpM8SpqUirli5ASkM5qbtckkaxOLoHOcyAxDXBKSyjUCrH27iBMdwwKCwVF8xJUAMv9aSklwFEEvUB/XCfJHhczEcqWUoBJBykPUG701iT5AVQuoIUFA7V6nq7aelodLwqlLyo5puQEpBSwJrVzUOS5EDcMCfEPhpQQFUKUVAvlLVexf7BGHwqpU5MyYMq1Jymv8yiUp9S/oIyoK5LY2QgrGdxcAC9HAJ2GUj1tqFippUtQQAAENQuWG7mrl7NDPEYJKHWV/MpS6OS7MbsWNO1IU42ZlYpQUupJLDKly5DnWoNP2aC/iQzUmtVbGklRBUGYUbqDR+2jdY0U+ehZiT3ZoWcOwpE0H5QQKO7vlL9v1doME45l15X99T9Ik4q6RJkzKKwxHb77fWATNUyyo2FtXcCN1Y7LQJJVy0BqcwCnbs32I3nYQkOtTJIcA/zONL0Zu/aGe0tzJUUkqTMw0xKHoxL1qNtv7xfgxFlIzAhhSmYkPzWCrEOR0qWIvD8OuWVFIc8gpsorc+XKYZYY5UlSSOtQCrL0J0hpOotLcqn2Nl4JCcpU9VHlNciRYOzLLlqamM8bKDjlWCbOKBNbgtr3rEk8WTlSplZl/KGzEhym1yVWA6dYWo+Lpc9fgggkUzL5S6aFkvQu9K2oCXMNjxzmm645OmfS5Iq2gjgnDyhKzML8pyvqXcqO9gPI0aF3BlmbipypjhITlSHrlKshIOhOU1HWGmAxebORVJSSNXoK7axr/DoQtRYPSiWqEggOdBQkRXHJJSb54RzqqfkFw8tkzCiV4bkgpP5WdOUkmtARSvNaPcARLWkuEhWhoctNNMvLExZUUZirKBQiwckUZx2u9esZ4WUKlJcZrElTOWZ3cgmnR2MSd1b7iUbjhom868xUbndqA+YD+cSGHitQWFIkHXQPUF2DHiqWEqZeQsWFL2fy0LPGfD8ComacwbMOZVGOoD27RWUSFlVymoa+lOxoG6RphuLqCA7FVStWpIegbYE1LQiclujRW24CvClJDBw7vcUNR/aC561TAss7qAoaUUt2ctQREYwVAonozvqa9SepaNJ0xORbMkJCQwd6qL3s5X694pGOpOTDHyYzJwyqKWzkM+g8u7dIMwRWmUM0zMtPKUlTuQbquQ6hHNTpa5aUAFSgqylDKVO/Kw/NcMNdNA9kJypAWU5ykJULl2JYvQkpIVQkMYZ46g2VnOeRNyd/lCue5xKwedRQFKUKpClBKgRQAggivQwZgkck1iwcHLV/yoNT9I34sU+OVIKgtOTXlASgAAACg1bRzvFJig61JDJWlJG2hp9ISW5GRiviCJJlhQBKyQHIAAbmNr1T7xyeBxSlzsqQGCioqqHGYs3Rt9usNOPcPWtcpbEpGVhWxUx7ah+kHeChM8+GOUrBto400FbdY9BShhxqt3JHX8OPGq3bRTiLidkBF8ocUehalhQnzi8nC0UUjnEytCzCzaktXvuIkidnnTFFIYqN60poLnNRoLk438oLDM35nLhmBYaGOefUZFD0r+Ek809OhvYrjMMkpJYZa6lmUGU5F6FVvJoOxMl0LDDKE5HNKFgAOr7QuxEspQClBWnPYMxDpFRt+zwwwiyVgksMxuW1Sxa5DbDXrHMm9JEmLmc6u7JoKqYD3LekeYwoUQaAKGQlJJTmCizChd2Jr+UjrA2LWPFGYgkV8zqdrhheD8RjhNQKBKkgBTXX1HUAEvfaCt3fcKZlwzEKK15XTlDAj8xYVcenraCp0zMlAWcxJSS+6fLcVgWUojMEkMwAL1D0r5VfWAcVmSfme/kHGVg1Xcvo8TW7PV/x/SYepemeTTLsquzZMwqmurUEPqczU9hUMKWjbDAkgFVDTKrYM/NlYOA4vaB8OpTOUAglICq0IrTrQbxrMmFBeWWKjUlmQCQCWFSW606xTdqirl1nTZnhq9qqrTX53DJkzIlKS5YJZTUozg7ecDTTpqWDe8azZgXLKVKC5qUsGFQ5SSK12cilu0VwcorWoimUKL6AsSH9IilStniSi1KjOfhUS1oWXzKZJR8zkZrnQDfpG61+JQMDZyxcJ8mdz1ZxAypiDKRMmH/bWc1SXU6SnvWvlFEy+dDUFVP3NvRoP3RrC8OtcsZ2BzgNlBKhd3ejCjD1gXBycyylRBuLihIJL7shjXSDlYgBrXIPdqe7RSSH8ULQ4yZKEAkL5Sx/8H6xou96D2OX+MFkSitOdBzpAcD8rtlINgG2tHJSZJJTkBKlABISHJU9AALm0d5i8KPCnSlqcBaWS75XClCrAZi6bE66R5wb4ZMlC5kpQVMmJaQo0yJUKrN+Ziwb9ae30vU48WNxfJ6OLqIxh8T3CfgjAqRJUhSqhRS7hswFUpOoBo9ndqBy14XKSvPLUPDCApWYOVLD0dyzkVYB4HlSxh0SpKalCQSR1LFXmp6RSdxspSoISQWZ3o5sB1Aep6do4sstTlKPk51WSdXSb5B8bJKwHBqadH+lKbwRwHBpQ4UoE5QQBRiCWcuX5a+XWEqpyllVbEV11fzoYa8FVUuC+R8xeocU2/WhiEr0M9TqOh6bHhc4ZG3XFJb/AL/7GC5tY8jIh4kQs+cEeFx8yWVJUklLhiAHW9zerF6i8EcQxoSnMBULDjVlcgPkop8n2EXn4hRmAuotQZgSyQ+7Wcwr4kCpJSlSQcqlKWXYAENW55vpSOlLXNP9C/ukEzRmQCClgkPQVLg0N6gv5GGUiWPC58xUAASAKm7eRDnp3EBYjGeIhRCSEhikWBd2B0c6xsrELEzKt2SC7UAYEMKb1pCy8GqnuCYjh6ZwWyCWACsxUEZySpDMwqQSSKxvw9SVS5SgQ5UVUBGa6CqtToHNS7np6ZjZLs1iGPR/JhpGmMXNC5cyWkrlWWE/lWo7M5ZOti5azQzk5VH7sy32Nf4n8ZYygAtUFiSKEu/TK0EHCM4Lgn8tGAGzi+npExeDVIy5yM7ZlNbOpRUwvmYUPnvGKcQUzMqXCWChUlwavUu9W+6SVPdC0XnY78JKUUoQbaFn9BbrGGHwZYlrEF/0+/1jLGMlOUGqi16gO5P1jbDg+IlluhhrcuA+/XasGW3AH5K42SZZHIS45jVq0a96E+Qs8L0qAmcpJIokGyer0emtqDvBy8esAlJUC4pWiexp0ttGeAxYnKUoywAk/MmhbMEuRZmcnVkmDHZMKDUKIlBZplBZJG7AaWufswQqWXWoByFFid+Vh9NdIE/jwnKmhI+gp66ARTFJJBUXPM5CXNQaN0/tArfYzMeMpaapZSycyQl7E6M9/wC3WCcACkgvQVrsRv2q/aPZM4pzvmcqKiirB9wzGunQWgxUpWQBQCCsOlgGDM6iqxYNT3F4NWqClZgCxOiQxGpatvpASp2dZBJAY6nyA0BvWGsyclKOdJ8RmvQnMQBdyQ9YV4aRlWROFCpQJCmKVIKX3zVIDf4iUU3Y0W4STTLYvi85YCVNkSzADamZ7gkXApS0ez055aVkspmDm6gX8+UGGMrhqKqP4aQSAzKSbWAAP5hGfE0FKC8vKxBADKBBdLg66fsLRVzlN3I9zL/l3kxRhppp2mv5FnCMQoLIJNElVDQ8pSxApd7+0PcLIQiUpKyUksVHv8qfUChED8LSlKVLLklJcPTRm7UMe44JmpGZwQAxSSFOG0tZxX+btEpaZcuji63q11GZZVs6X7mWHwRVLmpXzZudKRyl0O1TYqBOn1gUYrKohIBSlwLn5eVgd2+nrrgsHlOZILoUQWNWuM1GL2dtG70PBQqWSpPMaFr5lVqzGouYO27PO53LCenOlTPSz2IN+tYpxorMoeEwW4Vc/NlASKac+tAWfca4TAZHBejBL1IqSR5u3kIZYchJKVABTbBnavuY2tRdrdBcuDm+DcKmFI8R2UpSpiiXKqIyi+oBHSsOcNOKp5/lSind2/QRbErCeRFEipYb3Ldf2jFU0okqKbqJAJow6noHimpydsRu2aY/DrIz0AcMn8xbMHL6Mbd9zGowIlGXMCQpJqv+Zt9mZR9a1MIpeMmKLLZzmNK0platXB+kdRw3irhYIYh05WD0PKoez7tEsjlEeuws4kEIxChVSVusAJpUW/q1B16R5w381AOWm9/8Q14hhypecHxOdwE0DWIb8zakEF4XnDplzSlBoEaqJN81XO3tB1KSpDX8NHgI3iQOZJVUWMSDpRGhMDQjSv0EWnpcVq6a+SFke8SJFsfuHjyOfhdP4RGnJ+sY46hpr4hPU5L+59YkSOaH/KwLkyQgZlhgwStvWHvBf9xQ0YFuoUGMSJFc/s/PIz4BviFRM4glwyfcVgOSfwU9E09VfsPSPIkHpvY/oNHhibDF8QAahzTS64dKHKnv+hiRITJ7kRkLrp7AN0ppGOBUchr+ZP8A1nxIkVXH7fYcJwiAUpJAfOv/AOxhv4Y/DLB/xKttnaJEhf8AsAS4JZ8G5v8ArDfD/wCwTq8uutVpB9REiQr5HhyYYlTzZL7o/wC5j3FD8eYNM6/cqJ96xIkMhXyNeKj8OWNMqqeST9YznqJwSCS5a5vEiQkPd+eDPkAwVRNevJr3i/CrxIkJk4Ysivw+o55lfzr/AP6IjpJqRlnFqvKrrZUeRIpHl/R/YYBKeZPWd+0YYBVZv/kf1iRIWPtQgKA+b71hf8V2T0KSOhzGo2MSJF8fuQ0eQDBSwEAABuajbLpDbBrInzGJ+VP1b6RIkJm5f6/0NLljh2TLAoHWablNT3jLHH8Y/wD6T/1XEiRyw5/T+x1wZBI2iRIkSlyzl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80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525248">
            <a:off x="5736432" y="167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525248">
            <a:off x="7031832" y="2901156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ttp://facultyfiles.deanza.edu/images/donahuemary/movingbutterfly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525248">
            <a:off x="7031832" y="407193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59832" y="1124744"/>
            <a:ext cx="3744416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66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  <p:pic>
        <p:nvPicPr>
          <p:cNvPr id="21" name="Muzyka_prirody_dlya_detej_-_Skazki_venskogo_les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829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Составление и решение задачи.</a:t>
            </a:r>
            <a:endParaRPr lang="ru-RU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denisova-push-ogonek60.edumsko.ru/uploads/3000/8956/persona/news/matematika_i_deti.jpg?1492718562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857364"/>
            <a:ext cx="6689941" cy="464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763713" y="2276475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/>
              <a:t>3+3=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5600" y="2276475"/>
            <a:ext cx="1728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600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encrypted-tbn2.gstatic.com/images?q=tbn:ANd9GcQZ4wMlw-ETWgIh_onfyncJ9-sFpptxHN9bn1iZthpNXmBTYNqz"/>
          <p:cNvPicPr>
            <a:picLocks noChangeAspect="1" noChangeArrowheads="1"/>
          </p:cNvPicPr>
          <p:nvPr/>
        </p:nvPicPr>
        <p:blipFill>
          <a:blip r:embed="rId4" cstate="print"/>
          <a:srcRect r="1690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2131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868863"/>
            <a:ext cx="15827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429000"/>
            <a:ext cx="15843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652963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068638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liubavyshka.ru/_ph/59/1/179727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941888"/>
            <a:ext cx="15843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499991" y="188640"/>
            <a:ext cx="172819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  <p:pic>
        <p:nvPicPr>
          <p:cNvPr id="14" name="SHUMY_MORYA_-_ZVUKI_MORYA_I_CHAE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59259E-6 C 0.00312 -0.01273 0.00017 -0.00486 0.01406 -0.01875 C 0.03124 -0.03611 0.04843 -0.05764 0.07031 -0.0625 C 0.08801 -0.06181 0.10572 -0.06204 0.12343 -0.06042 C 0.13871 -0.05903 0.14947 -0.05069 0.16406 -0.04792 C 0.17221 -0.04259 0.18333 -0.03727 0.19218 -0.03542 C 0.20312 -0.02569 0.21961 -0.02338 0.23281 -0.02083 C 0.24322 -0.02176 0.25485 -0.01829 0.26406 -0.025 C 0.27378 -0.03218 0.28055 -0.04329 0.28906 -0.05208 C 0.30572 -0.06944 0.32447 -0.08611 0.34531 -0.09167 C 0.36492 -0.09051 0.3776 -0.08935 0.39531 -0.08542 C 0.41423 -0.07523 0.43367 -0.06898 0.45312 -0.06042 C 0.46353 -0.06134 0.47499 -0.05833 0.48437 -0.06458 C 0.48662 -0.0662 0.48836 -0.06898 0.49062 -0.07083 C 0.49756 -0.07662 0.50572 -0.07894 0.51249 -0.08542 C 0.51787 -0.09051 0.51996 -0.09491 0.52656 -0.09792 C 0.53194 -0.10324 0.53906 -0.10833 0.54374 -0.11458 C 0.55416 -0.12847 0.53906 -0.11389 0.55156 -0.125 C 0.55346 -0.13264 0.55242 -0.1294 0.55468 -0.13542 " pathEditMode="relative" ptsTypes="ffffffffffffffffff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085 -0.01689 0.02083 -0.03449 0.03593 -0.03958 C 0.0493 -0.05393 0.06562 -0.05787 0.08125 -0.06666 C 0.08975 -0.07152 0.08697 -0.07245 0.09843 -0.075 C 0.10833 -0.07708 0.11822 -0.07754 0.12812 -0.07916 C 0.15746 -0.07708 0.18628 -0.07176 0.21562 -0.06875 C 0.22812 -0.07014 0.23107 -0.06921 0.24062 -0.07291 C 0.24375 -0.07407 0.24687 -0.07569 0.25 -0.07708 C 0.25156 -0.07777 0.25468 -0.07916 0.25468 -0.07916 C 0.26718 -0.09166 0.27795 -0.10393 0.28906 -0.11875 C 0.2927 -0.12361 0.29513 -0.13125 0.3 -0.13333 C 0.31041 -0.13796 0.32031 -0.14282 0.33125 -0.14583 C 0.34218 -0.14514 0.35312 -0.1449 0.36406 -0.14375 C 0.37256 -0.14282 0.38107 -0.13657 0.38906 -0.13333 C 0.40347 -0.12754 0.41961 -0.12639 0.43437 -0.125 C 0.44895 -0.12569 0.46354 -0.12523 0.47812 -0.12708 C 0.48298 -0.12777 0.49375 -0.14745 0.49843 -0.15208 C 0.50312 -0.15648 0.50729 -0.16342 0.5125 -0.16666 C 0.51545 -0.16852 0.51875 -0.16944 0.52187 -0.17083 C 0.52343 -0.17152 0.52656 -0.17291 0.52656 -0.17291 C 0.53697 -0.17222 0.54739 -0.17222 0.55781 -0.17083 C 0.56215 -0.17014 0.57031 -0.16666 0.57031 -0.16666 C 0.57447 -0.16296 0.57968 -0.15902 0.58437 -0.15625 C 0.58732 -0.15439 0.59062 -0.15347 0.59375 -0.15208 C 0.59531 -0.15139 0.59843 -0.15 0.59843 -0.15 C 0.61631 -0.15231 0.61579 -0.15023 0.625 -0.16875 C 0.62777 -0.17453 0.63593 -0.18333 0.63593 -0.18333 C 0.63836 -0.19282 0.64461 -0.1993 0.64687 -0.20833 C 0.64791 -0.2125 0.65 -0.22083 0.65 -0.22083 " pathEditMode="relative" ptsTypes="ffffffffffffffffffffffffffff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C 0.01841 -0.00417 0.03611 -0.01598 0.05469 -0.02084 C 0.06927 -0.02014 0.08386 -0.01991 0.09844 -0.01875 C 0.11459 -0.0176 0.12934 -0.00486 0.14532 -0.00209 C 0.1592 0.00046 0.17344 0.00208 0.1875 0.00416 C 0.1974 0.00347 0.20729 0.0037 0.21719 0.00208 C 0.22674 0.00046 0.23646 -0.00857 0.24532 -0.0125 C 0.25018 -0.01459 0.25226 -0.02153 0.25625 -0.025 C 0.25851 -0.02709 0.26146 -0.02778 0.26407 -0.02917 C 0.28542 -0.05764 0.30903 -0.08565 0.34063 -0.0875 C 0.36094 -0.08866 0.38125 -0.08889 0.40157 -0.08959 C 0.40625 -0.09167 0.41094 -0.09375 0.41563 -0.09584 C 0.41893 -0.09723 0.4217 -0.1007 0.425 -0.10209 C 0.42709 -0.11019 0.4316 -0.11343 0.43438 -0.12084 C 0.43507 -0.12269 0.43507 -0.12523 0.43594 -0.12709 C 0.43785 -0.13148 0.44097 -0.13473 0.44219 -0.13959 C 0.44549 -0.15301 0.44306 -0.14908 0.44688 -0.15417 " pathEditMode="relative" ptsTypes="ffffffffffffffff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96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84</Words>
  <Application>Microsoft Office PowerPoint</Application>
  <PresentationFormat>Экран (4:3)</PresentationFormat>
  <Paragraphs>22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и решение 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Ангелина</cp:lastModifiedBy>
  <cp:revision>38</cp:revision>
  <dcterms:created xsi:type="dcterms:W3CDTF">2016-12-06T09:49:38Z</dcterms:created>
  <dcterms:modified xsi:type="dcterms:W3CDTF">2018-10-22T16:47:17Z</dcterms:modified>
</cp:coreProperties>
</file>