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ACF4677E-8BD2-47ae-8A1F-98590045965D">
      <hp:hncThemeShow xmlns:hp="http://schemas.haansoft.com/office/presentation/8.0" xmlns:dsp="http://schemas.microsoft.com/office/drawing/2008/diagram" xmlns:dgm="http://schemas.openxmlformats.org/drawingml/2006/diagram" xmlns:c="http://schemas.openxmlformats.org/drawingml/2006/chart" xmlns="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4"/>
    <p:restoredTop sz="94516"/>
  </p:normalViewPr>
  <p:slideViewPr>
    <p:cSldViewPr snapToGrid="0" snapToObjects="1">
      <p:cViewPr>
        <p:scale>
          <a:sx n="76" d="100"/>
          <a:sy n="76" d="100"/>
        </p:scale>
        <p:origin x="-492" y="18"/>
      </p:cViewPr>
      <p:guideLst>
        <p:guide orient="horz" pos="2157"/>
        <p:guide pos="3839"/>
        <p:guide pos="-1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altLang="en-US" smtClean="0"/>
              <a:t>Образец подзаголовка</a:t>
            </a:r>
            <a:endParaRPr lang="ru-RU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130E-E3B8-4EBE-931F-81B26B8448AA}" type="datetime1">
              <a:rPr lang="ru-RU" altLang="en-US" smtClean="0"/>
              <a:pPr/>
              <a:t>10.05.2022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6A38-4290-41DD-B95C-4155372FD4A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Встави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888-F454-4AD2-BA62-3AF29D9807C0}" type="datetime1">
              <a:rPr lang="ru-RU" altLang="en-US" smtClean="0"/>
              <a:pPr/>
              <a:t>10.05.2022</a:t>
            </a:fld>
            <a:endParaRPr lang="ru-RU" alt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Оглав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4" hasCustomPrompt="1"/>
          </p:nvPr>
        </p:nvSpPr>
        <p:spPr>
          <a:xfrm>
            <a:off x="2857477" y="2214563"/>
            <a:ext cx="6477021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/>
            <a:r>
              <a:rPr lang="ru-RU" altLang="en-US" smtClean="0"/>
              <a:t>Введение</a:t>
            </a:r>
            <a:endParaRPr lang="ru-RU" altLang="en-US"/>
          </a:p>
          <a:p>
            <a:pPr lvl="0"/>
            <a:r>
              <a:rPr lang="ru-RU" altLang="en-US" smtClean="0"/>
              <a:t>Основной текст 1</a:t>
            </a:r>
            <a:endParaRPr lang="ru-RU" altLang="en-US"/>
          </a:p>
          <a:p>
            <a:pPr lvl="0"/>
            <a:r>
              <a:rPr lang="ru-RU" altLang="en-US" smtClean="0"/>
              <a:t>Основной текст 2</a:t>
            </a:r>
            <a:endParaRPr lang="ru-RU" altLang="en-US"/>
          </a:p>
          <a:p>
            <a:pPr lvl="0"/>
            <a:r>
              <a:rPr lang="ru-RU" altLang="en-US" smtClean="0"/>
              <a:t>Основной текст 3</a:t>
            </a:r>
            <a:endParaRPr lang="ru-RU" altLang="en-US"/>
          </a:p>
          <a:p>
            <a:pPr lvl="0"/>
            <a:r>
              <a:rPr lang="ru-RU" altLang="en-US" smtClean="0"/>
              <a:t>Заключение</a:t>
            </a:r>
            <a:endParaRPr lang="ru-RU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EC12-A4C9-4837-AF94-AD867782C04C}" type="datetime1">
              <a:rPr lang="ru-RU" altLang="en-US" smtClean="0"/>
              <a:pPr/>
              <a:t>10.05.2022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ru-RU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84A3-4F29-4053-ACFD-1BAF2D3F140C}" type="datetime1">
              <a:rPr lang="ru-RU" altLang="en-US" smtClean="0"/>
              <a:pPr/>
              <a:t>10.05.2022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ru-RU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836A-82A3-4C8B-9D31-CD724F3673ED}" type="datetime1">
              <a:rPr lang="ru-RU" altLang="en-US" smtClean="0"/>
              <a:pPr/>
              <a:t>10.05.2022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BAF6-36D0-4DD8-B695-D4C1B37E35D6}" type="datetime1">
              <a:rPr lang="ru-RU" altLang="en-US" smtClean="0"/>
              <a:pPr/>
              <a:t>10.05.2022</a:t>
            </a:fld>
            <a:endParaRPr lang="ru-RU" alt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8D28-603B-4EFC-80F8-17E5E9107035}" type="datetime1">
              <a:rPr lang="ru-RU" altLang="en-US" smtClean="0"/>
              <a:pPr/>
              <a:t>10.05.2022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ru-RU" alt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ru-RU" alt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1F4E-0809-4239-8034-C38E431DAF92}" type="datetime1">
              <a:rPr lang="ru-RU" altLang="en-US" smtClean="0"/>
              <a:pPr/>
              <a:t>10.05.2022</a:t>
            </a:fld>
            <a:endParaRPr lang="ru-RU" alt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A496-7307-4E8B-88DE-CB97B48BAB6F}" type="datetime1">
              <a:rPr lang="ru-RU" altLang="en-US" smtClean="0"/>
              <a:pPr/>
              <a:t>10.05.2022</a:t>
            </a:fld>
            <a:endParaRPr lang="ru-RU" alt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3" name="Таблица 2"/>
          <p:cNvSpPr>
            <a:spLocks noGrp="1"/>
          </p:cNvSpPr>
          <p:nvPr>
            <p:ph type="tbl" sz="quarter" idx="13"/>
          </p:nvPr>
        </p:nvSpPr>
        <p:spPr>
          <a:xfrm>
            <a:off x="608037" y="1643063"/>
            <a:ext cx="109727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ru-RU" altLang="en-US" smtClean="0"/>
              <a:t>Вставка таблицы</a:t>
            </a:r>
            <a:endParaRPr lang="ru-RU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1E90-850C-410B-8B89-8394F580CFDA}" type="datetime1">
              <a:rPr lang="ru-RU" altLang="en-US" smtClean="0"/>
              <a:pPr/>
              <a:t>10.05.2022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ru-RU" altLang="en-US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ru-RU" altLang="en-US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ru-RU" alt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ru-RU" alt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ru-RU" altLang="en-US" smtClean="0"/>
              <a:pPr/>
              <a:t>10.05.2022</a:t>
            </a:fld>
            <a:endParaRPr lang="ru-RU" alt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389716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en-US" smtClean="0"/>
              <a:t>Вставка картинки</a:t>
            </a:r>
            <a:endParaRPr lang="ru-RU" alt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6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ru-RU" altLang="en-US" smtClean="0"/>
              <a:t>Образец текста</a:t>
            </a:r>
            <a:endParaRPr lang="ru-RU" alt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ru-RU" altLang="en-US" smtClean="0"/>
              <a:pPr/>
              <a:t>10.05.2022</a:t>
            </a:fld>
            <a:endParaRPr lang="ru-RU" alt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 dirty="0" smtClean="0"/>
              <a:t>Образец текста</a:t>
            </a:r>
          </a:p>
          <a:p>
            <a:pPr lvl="1"/>
            <a:r>
              <a:rPr lang="ru-RU" altLang="en-US" dirty="0" smtClean="0"/>
              <a:t>Второй уровень</a:t>
            </a:r>
          </a:p>
          <a:p>
            <a:pPr lvl="2"/>
            <a:r>
              <a:rPr lang="ru-RU" altLang="en-US" dirty="0" smtClean="0"/>
              <a:t>Третий уровень</a:t>
            </a:r>
          </a:p>
          <a:p>
            <a:pPr lvl="3"/>
            <a:r>
              <a:rPr lang="ru-RU" altLang="en-US" dirty="0" smtClean="0"/>
              <a:t>Четвертый уровень</a:t>
            </a:r>
          </a:p>
          <a:p>
            <a:pPr lvl="4"/>
            <a:r>
              <a:rPr lang="ru-RU" altLang="en-US" dirty="0" smtClean="0"/>
              <a:t>Пятый уровень</a:t>
            </a:r>
            <a:endParaRPr lang="ru-RU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D86A-5F52-4165-8473-F1B836277586}" type="datetime1">
              <a:rPr lang="ru-RU" altLang="en-US" smtClean="0"/>
              <a:pPr/>
              <a:t>10.05.2022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Relationship Id="rId9" Type="http://schemas.openxmlformats.org/officeDocument/2006/relationships/image" Target="../media/image3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-1" y="0"/>
            <a:ext cx="12192002" cy="6858000"/>
          </a:xfrm>
          <a:prstGeom prst="rect">
            <a:avLst/>
          </a:prstGeom>
        </p:spPr>
      </p:pic>
      <p:sp>
        <p:nvSpPr>
          <p:cNvPr id="5" name="Название 1"/>
          <p:cNvSpPr>
            <a:spLocks noGrp="1"/>
          </p:cNvSpPr>
          <p:nvPr>
            <p:ph type="ctrTitle"/>
          </p:nvPr>
        </p:nvSpPr>
        <p:spPr>
          <a:xfrm>
            <a:off x="914399" y="806611"/>
            <a:ext cx="10363198" cy="1809050"/>
          </a:xfrm>
        </p:spPr>
        <p:txBody>
          <a:bodyPr vert="horz" lIns="91440" tIns="45720" rIns="91440" bIns="45720" anchor="ctr">
            <a:normAutofit/>
          </a:bodyPr>
          <a:lstStyle/>
          <a:p>
            <a:pPr>
              <a:defRPr/>
            </a:pPr>
            <a:r>
              <a:rPr lang="ru-RU" altLang="en-US">
                <a:solidFill>
                  <a:srgbClr val="FF0000"/>
                </a:solidFill>
                <a:latin typeface="Times New Roman"/>
              </a:rPr>
              <a:t>МАСТЕР</a:t>
            </a:r>
            <a:r>
              <a:rPr lang="en-US" altLang="ru-RU">
                <a:solidFill>
                  <a:srgbClr val="FF0000"/>
                </a:solidFill>
                <a:latin typeface="Times New Roman"/>
              </a:rPr>
              <a:t>-</a:t>
            </a:r>
            <a:r>
              <a:rPr lang="ru-RU" altLang="en-US">
                <a:solidFill>
                  <a:srgbClr val="FF0000"/>
                </a:solidFill>
                <a:latin typeface="Times New Roman"/>
              </a:rPr>
              <a:t>КЛАСС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397" y="2615661"/>
            <a:ext cx="10992815" cy="3487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altLang="en-US" sz="3600" b="1">
                <a:solidFill>
                  <a:srgbClr val="FF0000"/>
                </a:solidFill>
              </a:rPr>
              <a:t>Тренажёр для развития речевого дыхания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altLang="en-US" sz="3600" b="1">
                <a:solidFill>
                  <a:srgbClr val="FF0000"/>
                </a:solidFill>
              </a:rPr>
              <a:t>“Жил</a:t>
            </a:r>
            <a:r>
              <a:rPr lang="en-US" altLang="ru-RU" sz="3600" b="1">
                <a:solidFill>
                  <a:srgbClr val="FF0000"/>
                </a:solidFill>
              </a:rPr>
              <a:t>-</a:t>
            </a:r>
            <a:r>
              <a:rPr lang="ru-RU" altLang="en-US" sz="3600" b="1">
                <a:solidFill>
                  <a:srgbClr val="FF0000"/>
                </a:solidFill>
              </a:rPr>
              <a:t>был слон”</a:t>
            </a:r>
          </a:p>
          <a:p>
            <a:pPr algn="ctr">
              <a:lnSpc>
                <a:spcPct val="150000"/>
              </a:lnSpc>
              <a:defRPr/>
            </a:pPr>
            <a:endParaRPr lang="ru-RU" altLang="en-US" sz="3600" b="1">
              <a:solidFill>
                <a:srgbClr val="FF0000"/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ru-RU" altLang="en-US" sz="2000" b="1">
                <a:solidFill>
                  <a:schemeClr val="tx1"/>
                </a:solidFill>
              </a:rPr>
              <a:t>Воспитатель</a:t>
            </a:r>
            <a:r>
              <a:rPr lang="en-US" altLang="ru-RU" sz="2000" b="1">
                <a:solidFill>
                  <a:schemeClr val="tx1"/>
                </a:solidFill>
              </a:rPr>
              <a:t>:</a:t>
            </a:r>
            <a:r>
              <a:rPr lang="ru-RU" altLang="en-US" sz="2000" b="1">
                <a:solidFill>
                  <a:schemeClr val="tx1"/>
                </a:solidFill>
              </a:rPr>
              <a:t> Климова О</a:t>
            </a:r>
            <a:r>
              <a:rPr lang="en-US" altLang="ru-RU" sz="2000" b="1">
                <a:solidFill>
                  <a:schemeClr val="tx1"/>
                </a:solidFill>
              </a:rPr>
              <a:t>.</a:t>
            </a:r>
            <a:r>
              <a:rPr lang="ru-RU" altLang="en-US" sz="2000" b="1">
                <a:solidFill>
                  <a:schemeClr val="tx1"/>
                </a:solidFill>
              </a:rPr>
              <a:t>Р</a:t>
            </a:r>
            <a:r>
              <a:rPr lang="en-US" altLang="ru-RU" sz="2000" b="1">
                <a:solidFill>
                  <a:schemeClr val="tx1"/>
                </a:solidFill>
              </a:rPr>
              <a:t>.</a:t>
            </a:r>
          </a:p>
          <a:p>
            <a:pPr algn="r">
              <a:lnSpc>
                <a:spcPct val="150000"/>
              </a:lnSpc>
              <a:defRPr/>
            </a:pPr>
            <a:r>
              <a:rPr lang="ru-RU" altLang="en-US" sz="2000" b="1">
                <a:solidFill>
                  <a:schemeClr val="tx1"/>
                </a:solidFill>
              </a:rPr>
              <a:t>МБДОУд</a:t>
            </a:r>
            <a:r>
              <a:rPr lang="en-US" altLang="ru-RU" sz="2000" b="1">
                <a:solidFill>
                  <a:schemeClr val="tx1"/>
                </a:solidFill>
              </a:rPr>
              <a:t>/</a:t>
            </a:r>
            <a:r>
              <a:rPr lang="ru-RU" altLang="en-US" sz="2000" b="1">
                <a:solidFill>
                  <a:schemeClr val="tx1"/>
                </a:solidFill>
              </a:rPr>
              <a:t>с № </a:t>
            </a:r>
            <a:r>
              <a:rPr lang="en-US" altLang="ru-RU" sz="2000" b="1">
                <a:solidFill>
                  <a:schemeClr val="tx1"/>
                </a:solidFill>
              </a:rPr>
              <a:t>23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1538" y="322881"/>
            <a:ext cx="7032356" cy="621223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774915"/>
            <a:ext cx="7997772" cy="514673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162" y="387456"/>
            <a:ext cx="2166534" cy="198410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2681" y="387456"/>
            <a:ext cx="2189136" cy="198410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1889" y="387456"/>
            <a:ext cx="2072897" cy="19841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162" y="3138407"/>
            <a:ext cx="2166534" cy="195988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2681" y="3138407"/>
            <a:ext cx="2189136" cy="19502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1889" y="3128722"/>
            <a:ext cx="2072897" cy="195988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868" y="322881"/>
            <a:ext cx="2124560" cy="18210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4864" y="322881"/>
            <a:ext cx="2189135" cy="18210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4326" y="329340"/>
            <a:ext cx="2043839" cy="18145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0593" y="2986651"/>
            <a:ext cx="2231110" cy="15966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4768" y="2986652"/>
            <a:ext cx="2289230" cy="159664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4691" y="2762250"/>
            <a:ext cx="2055140" cy="18210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6804" y="4972372"/>
            <a:ext cx="2318288" cy="159664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885" y="887922"/>
            <a:ext cx="2124559" cy="17984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0775" y="887922"/>
            <a:ext cx="2076126" cy="179844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6375" y="887923"/>
            <a:ext cx="2232726" cy="179844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7004" y="3429000"/>
            <a:ext cx="2038995" cy="186948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5873" y="3429000"/>
            <a:ext cx="2124560" cy="186948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9637" y="3429000"/>
            <a:ext cx="2232725" cy="18049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9101" y="3429000"/>
            <a:ext cx="2225460" cy="177261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5225" y="398759"/>
            <a:ext cx="2108414" cy="201477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9122" y="324497"/>
            <a:ext cx="2253711" cy="208904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885" y="3235268"/>
            <a:ext cx="2253711" cy="201478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030" y="435890"/>
            <a:ext cx="2237566" cy="201477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86746" y="3235268"/>
            <a:ext cx="2305371" cy="208742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2314" y="362436"/>
            <a:ext cx="2103572" cy="205110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1053" y="3235268"/>
            <a:ext cx="2261780" cy="203092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2216" y="952500"/>
            <a:ext cx="4933628" cy="500143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91431" y="2490206"/>
            <a:ext cx="8905070" cy="822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en-US" sz="4800" b="1">
                <a:solidFill>
                  <a:srgbClr val="FF0000"/>
                </a:solidFill>
                <a:latin typeface="Times New Roman"/>
              </a:rPr>
              <a:t>СПАСИБО ЗА ВНИМАНИЕ</a:t>
            </a:r>
            <a:r>
              <a:rPr lang="en-US" altLang="ru-RU" sz="4800" b="1">
                <a:solidFill>
                  <a:srgbClr val="FF0000"/>
                </a:solidFill>
                <a:latin typeface="Times New Roman"/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Thinkfree Office">
  <a:themeElements>
    <a:clrScheme name="Thinkfree Office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Thinkfree Office">
      <a:majorFont>
        <a:latin typeface="HCR Dotum"/>
        <a:ea typeface=""/>
        <a:cs typeface="Times New Roman"/>
        <a:font script="Jpan" typeface="MS PGothic"/>
        <a:font script="Hang" typeface="HCR Dotum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HCR Dotum"/>
        <a:ea typeface=""/>
        <a:cs typeface="Times New Roman"/>
        <a:font script="Jpan" typeface="MS PGothic"/>
        <a:font script="Hang" typeface="HCR Dotum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inkfre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Произвольный</PresentationFormat>
  <Paragraphs>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Thinkfree Office</vt:lpstr>
      <vt:lpstr>МАСТЕР-КЛАСС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</dc:title>
  <dc:creator>Lenovo</dc:creator>
  <cp:lastModifiedBy>user</cp:lastModifiedBy>
  <cp:revision>54</cp:revision>
  <dcterms:created xsi:type="dcterms:W3CDTF">2020-11-19T05:31:12Z</dcterms:created>
  <dcterms:modified xsi:type="dcterms:W3CDTF">2022-05-10T12:29:58Z</dcterms:modified>
  <cp:version>0906.0100.01</cp:version>
</cp:coreProperties>
</file>