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2300" y="758952"/>
            <a:ext cx="8521700" cy="237794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spc="0" dirty="0">
                <a:solidFill>
                  <a:schemeClr val="accent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заучивания стихотворений </a:t>
            </a:r>
            <a:r>
              <a:rPr lang="ru-RU" sz="3600" b="1" spc="0" dirty="0" smtClean="0">
                <a:solidFill>
                  <a:schemeClr val="accent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spc="0" dirty="0" smtClean="0">
                <a:solidFill>
                  <a:schemeClr val="accent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spc="0" dirty="0" smtClean="0">
                <a:solidFill>
                  <a:schemeClr val="accent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600" b="1" spc="0" dirty="0">
                <a:solidFill>
                  <a:schemeClr val="accent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дошкольного возраста</a:t>
            </a:r>
            <a:endParaRPr lang="ru-RU" sz="3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r">
              <a:buClr>
                <a:srgbClr val="1CADE4"/>
              </a:buClr>
            </a:pPr>
            <a:r>
              <a:rPr lang="ru-RU" b="1" cap="none" dirty="0">
                <a:solidFill>
                  <a:srgbClr val="344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</a:t>
            </a:r>
          </a:p>
          <a:p>
            <a:pPr lvl="0" algn="r">
              <a:buClr>
                <a:srgbClr val="1CADE4"/>
              </a:buClr>
            </a:pPr>
            <a:r>
              <a:rPr lang="ru-RU" b="1" cap="none" dirty="0">
                <a:solidFill>
                  <a:srgbClr val="3440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Мальцева Ольга Евгеньевна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72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8050" y="1845734"/>
            <a:ext cx="7276564" cy="4023360"/>
          </a:xfrm>
        </p:spPr>
        <p:txBody>
          <a:bodyPr/>
          <a:lstStyle/>
          <a:p>
            <a:pPr marL="0" indent="269875" algn="just"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Читайте детям стихи, пусть ухо их приучится к гармонии русского слова, сердце преисполнится чувством изящного, пусть поэзия действует на них так же, как музыка.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В.Г. Белинский 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1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896" y="286603"/>
            <a:ext cx="6748529" cy="145075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Заучивание стихов включает в себя два взаимосвязанных процесса: </a:t>
            </a: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2293" y="2086377"/>
            <a:ext cx="6001555" cy="34221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слушание поэтического произведения,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стихотворения наизусть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8500" y="286603"/>
            <a:ext cx="8657179" cy="145075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которые ставит педагог при заучивании стихов:</a:t>
            </a: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5775" y="2305318"/>
            <a:ext cx="8216722" cy="35637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Добиваться хорошего запоминания стихов, т.е. развивать способность к длительному удержанию стихотворения в памяти.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Учить детей читать стихи выразительно.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5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5470" y="286604"/>
            <a:ext cx="8760210" cy="12331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требования к заучиванию стихов</a:t>
            </a: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0924" y="1845734"/>
            <a:ext cx="8654603" cy="402336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 рекомендуется заучивать стихи хором.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Для запоминания рекомендуются короткие стихи.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Стихотворение заучивается целиком (не по строкам и строфам).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Не следует требовать полного запоминания стихотворения на одном занятии.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Рекомендуется менять форму повторения (читать по ролям, повторять стихи при подходящих обстоятельствах и т.д.).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Следует учитывать индивидуальные особенности детей.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Важно читать детям стихи систематически в течение года, развивать потребность слушать и запоминать.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78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3498" y="286603"/>
            <a:ext cx="9082181" cy="118158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Приемы, способствующие лучшему запоминанию стихов:</a:t>
            </a: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772" y="1803042"/>
            <a:ext cx="8538693" cy="40660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досказывание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детьми рифмующего слова;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чтение по ролям стихов, написанных в диалогической форме;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частичное воспроизведение текста всей группой, если речь идет от лица коллектива;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драматизация с игрушками;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воспроизведение игровых стихов методом игры.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5012" y="286603"/>
            <a:ext cx="7598537" cy="145075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Условные обозначения для построения речевой партитуры</a:t>
            </a:r>
            <a:endParaRPr lang="ru-RU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885704"/>
              </p:ext>
            </p:extLst>
          </p:nvPr>
        </p:nvGraphicFramePr>
        <p:xfrm>
          <a:off x="1893194" y="1944710"/>
          <a:ext cx="7727324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0692">
                  <a:extLst>
                    <a:ext uri="{9D8B030D-6E8A-4147-A177-3AD203B41FA5}">
                      <a16:colId xmlns:a16="http://schemas.microsoft.com/office/drawing/2014/main" val="438713776"/>
                    </a:ext>
                  </a:extLst>
                </a:gridCol>
                <a:gridCol w="6086632">
                  <a:extLst>
                    <a:ext uri="{9D8B030D-6E8A-4147-A177-3AD203B41FA5}">
                      <a16:colId xmlns:a16="http://schemas.microsoft.com/office/drawing/2014/main" val="2952417816"/>
                    </a:ext>
                  </a:extLst>
                </a:gridCol>
              </a:tblGrid>
              <a:tr h="5271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короткая пауза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075376"/>
                  </a:ext>
                </a:extLst>
              </a:tr>
              <a:tr h="5271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длительная пауза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6302457"/>
                  </a:ext>
                </a:extLst>
              </a:tr>
              <a:tr h="5271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голоса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4095830"/>
                  </a:ext>
                </a:extLst>
              </a:tr>
              <a:tr h="5271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понижение голоса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6817711"/>
                  </a:ext>
                </a:extLst>
              </a:tr>
              <a:tr h="5271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слово, на которое падает логическое ударение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5676143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2678804" y="2060620"/>
            <a:ext cx="0" cy="425003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65924" y="2728173"/>
            <a:ext cx="0" cy="425003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833351" y="2728173"/>
            <a:ext cx="0" cy="425003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395470" y="3468706"/>
            <a:ext cx="798490" cy="2753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395470" y="4231775"/>
            <a:ext cx="798490" cy="36519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125013" y="5022761"/>
            <a:ext cx="128788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4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</TotalTime>
  <Words>250</Words>
  <Application>Microsoft Office PowerPoint</Application>
  <PresentationFormat>Широкоэкранный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Ретро</vt:lpstr>
      <vt:lpstr>Методика заучивания стихотворений  с детьми дошкольного возраста</vt:lpstr>
      <vt:lpstr>Презентация PowerPoint</vt:lpstr>
      <vt:lpstr>Заучивание стихов включает в себя два взаимосвязанных процесса: </vt:lpstr>
      <vt:lpstr>Задачи, которые ставит педагог при заучивании стихов:</vt:lpstr>
      <vt:lpstr>Методические требования к заучиванию стихов</vt:lpstr>
      <vt:lpstr>Приемы, способствующие лучшему запоминанию стихов:</vt:lpstr>
      <vt:lpstr>Условные обозначения для построения речевой партитуры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заучивания стихотворений  с детьми дошкольного возраста</dc:title>
  <dc:creator>RePack by Diakov</dc:creator>
  <cp:lastModifiedBy>_ILYA_ _SHAYTANOV_</cp:lastModifiedBy>
  <cp:revision>16</cp:revision>
  <dcterms:created xsi:type="dcterms:W3CDTF">2021-03-29T09:01:33Z</dcterms:created>
  <dcterms:modified xsi:type="dcterms:W3CDTF">2021-11-02T09:18:00Z</dcterms:modified>
</cp:coreProperties>
</file>