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FF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327" autoAdjust="0"/>
    <p:restoredTop sz="94622" autoAdjust="0"/>
  </p:normalViewPr>
  <p:slideViewPr>
    <p:cSldViewPr>
      <p:cViewPr>
        <p:scale>
          <a:sx n="66" d="100"/>
          <a:sy n="66" d="100"/>
        </p:scale>
        <p:origin x="-127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184F-B72C-4F81-A1A7-F33F2681211D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9A7B-1E28-4A9B-99F7-A61C66208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E84A-6981-4D24-9681-612ADDED1FD9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AA32-19F5-4EA9-ACFC-FD9829C30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68A1-7A73-40C6-8B11-ACE0FCCDC5AD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DDE1-296B-4B1C-8824-755F433F2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E0C9-8206-4D19-B0DD-43A35D7D4F58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D8C2-5498-4715-9093-6253C1458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2942-8CD1-40D3-8A96-5672F850A99F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B862-C3AE-4506-A207-CDC3360C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F433-CBD6-4C1F-9E53-7A0D6963E7D4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6E19-D083-480A-9ABA-8DBCE8EE6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A532-E6DA-44A8-B54D-927BB25CBD3F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C96B-1782-4B48-A067-BB2C827CD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24D5-8B2E-40DE-9205-164DEB4E9C48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60A4-587E-43A3-A8BC-E7AC3AC6F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640F-4C30-442B-9612-A43F45CCDFC3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388C-1169-4342-B6FC-4EA018C0E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4A07-BD9C-4C98-9242-E2FF9A6C6A80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BA94-D2E1-474D-839B-9AEF51F1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2392-4DAC-4512-8AE1-DB2FD21FDDA8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B19C-94FD-40E0-8919-873BEC23A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7694A0-B663-4749-83D1-15495AB17CEF}" type="datetimeFigureOut">
              <a:rPr lang="ru-RU"/>
              <a:pPr>
                <a:defRPr/>
              </a:pPr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B80F3-2340-427F-8F5F-F332FCE5F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92D050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Светлана\Desktop\Новая папка (3)\9d4fb75431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191" y="2357430"/>
            <a:ext cx="3791822" cy="43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7429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</a:p>
          <a:p>
            <a:pPr algn="ctr"/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500702"/>
            <a:ext cx="4416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Подготовила </a:t>
            </a:r>
            <a:r>
              <a:rPr lang="ru-RU" dirty="0" smtClean="0"/>
              <a:t>учитель-дефектолог</a:t>
            </a:r>
          </a:p>
          <a:p>
            <a:r>
              <a:rPr lang="ru-RU" dirty="0" smtClean="0"/>
              <a:t>ГБДОУ 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 №</a:t>
            </a:r>
            <a:r>
              <a:rPr lang="ru-RU" dirty="0" smtClean="0"/>
              <a:t>6 </a:t>
            </a:r>
            <a:r>
              <a:rPr lang="ru-RU" dirty="0" smtClean="0"/>
              <a:t>компенсирующего вида</a:t>
            </a:r>
          </a:p>
          <a:p>
            <a:pPr algn="ctr"/>
            <a:r>
              <a:rPr lang="ru-RU" dirty="0" smtClean="0"/>
              <a:t>Московского </a:t>
            </a:r>
            <a:r>
              <a:rPr lang="ru-RU" dirty="0" smtClean="0"/>
              <a:t>р-на </a:t>
            </a:r>
            <a:r>
              <a:rPr lang="ru-RU" dirty="0" smtClean="0"/>
              <a:t>Санкт-Петербурга</a:t>
            </a:r>
            <a:endParaRPr lang="ru-RU" dirty="0" smtClean="0"/>
          </a:p>
          <a:p>
            <a:r>
              <a:rPr lang="ru-RU" b="1" dirty="0" smtClean="0"/>
              <a:t>                 Шемякина </a:t>
            </a:r>
            <a:r>
              <a:rPr lang="ru-RU" b="1" dirty="0" smtClean="0"/>
              <a:t>И.Н.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428660" y="1357298"/>
            <a:ext cx="4230688" cy="4010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0" y="1125538"/>
            <a:ext cx="291306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02100"/>
            <a:ext cx="4038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000372"/>
            <a:ext cx="22383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503737"/>
            <a:ext cx="32400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sz="6600" dirty="0" smtClean="0"/>
              <a:t>Чёрный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34" y="285728"/>
            <a:ext cx="1285884" cy="1200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n>
                  <a:solidFill>
                    <a:schemeClr val="accent5"/>
                  </a:solidFill>
                </a:ln>
                <a:solidFill>
                  <a:srgbClr val="00B0F0"/>
                </a:solidFill>
              </a:rPr>
              <a:t>Голубой</a:t>
            </a:r>
            <a:endParaRPr lang="ru-RU" sz="6600" dirty="0">
              <a:ln>
                <a:solidFill>
                  <a:schemeClr val="accent5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5" name="Содержимое 4" descr="ведёр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4071942"/>
            <a:ext cx="2556888" cy="2556888"/>
          </a:xfrm>
        </p:spPr>
      </p:pic>
      <p:pic>
        <p:nvPicPr>
          <p:cNvPr id="6" name="Рисунок 5" descr="голубое плать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2688" y="548680"/>
            <a:ext cx="3301312" cy="4005064"/>
          </a:xfrm>
          <a:prstGeom prst="rect">
            <a:avLst/>
          </a:prstGeom>
        </p:spPr>
      </p:pic>
      <p:pic>
        <p:nvPicPr>
          <p:cNvPr id="7" name="Рисунок 6" descr="голубой цветоче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31309">
            <a:off x="5280204" y="3781526"/>
            <a:ext cx="1933147" cy="3136952"/>
          </a:xfrm>
          <a:prstGeom prst="rect">
            <a:avLst/>
          </a:prstGeom>
        </p:spPr>
      </p:pic>
      <p:pic>
        <p:nvPicPr>
          <p:cNvPr id="8" name="Рисунок 7" descr="голубая маши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844824"/>
            <a:ext cx="2355167" cy="2178189"/>
          </a:xfrm>
          <a:prstGeom prst="rect">
            <a:avLst/>
          </a:prstGeom>
        </p:spPr>
      </p:pic>
      <p:pic>
        <p:nvPicPr>
          <p:cNvPr id="9" name="Рисунок 8" descr="сово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326981">
            <a:off x="524976" y="1652685"/>
            <a:ext cx="1616979" cy="306896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00034" y="285728"/>
            <a:ext cx="1285884" cy="1200152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2712" y="0"/>
            <a:ext cx="5421288" cy="173275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4000" dirty="0" smtClean="0">
              <a:ln>
                <a:solidFill>
                  <a:srgbClr val="0070C0"/>
                </a:solidFill>
              </a:ln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FF00FF"/>
                </a:solidFill>
                <a:latin typeface="Comic Sans MS" panose="030F0702030302020204" pitchFamily="66" charset="0"/>
              </a:rPr>
              <a:t> Развитие </a:t>
            </a:r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FF00FF"/>
                </a:solidFill>
                <a:latin typeface="Comic Sans MS" panose="030F0702030302020204" pitchFamily="66" charset="0"/>
              </a:rPr>
              <a:t>восприятия цвета</a:t>
            </a:r>
            <a:endParaRPr lang="ru-RU" sz="4000" dirty="0" smtClean="0">
              <a:ln>
                <a:solidFill>
                  <a:srgbClr val="0070C0"/>
                </a:solidFill>
              </a:ln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9" name="Picture 4" descr="C:\Users\Светлана\Desktop\Новая папка (3)\1263134979_barash_xudozhn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592512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43372" y="5286388"/>
            <a:ext cx="480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 может быть использован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 дистанционном обучении дошкольников 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ладшего возраста при знакомстве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 сенсорными эталонами цвета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61757" y="2928934"/>
            <a:ext cx="538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Знакомим с цветом краски </a:t>
            </a:r>
            <a:r>
              <a:rPr lang="ru-RU" b="1" dirty="0" err="1" smtClean="0"/>
              <a:t>С</a:t>
            </a:r>
            <a:r>
              <a:rPr lang="ru-RU" b="1" dirty="0" err="1" smtClean="0"/>
              <a:t>мешарика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Назови этот цвет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Назови все предметы вместе с их цветом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3" y="4581525"/>
            <a:ext cx="3030537" cy="22717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5888"/>
            <a:ext cx="3105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Светлана\Desktop\Новая папка (4)\Bufori-La-Joya-Red-Car-1920x2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763" y="3794125"/>
            <a:ext cx="5522912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571604" y="-285776"/>
            <a:ext cx="5419725" cy="1536701"/>
          </a:xfrm>
        </p:spPr>
      </p:pic>
      <p:pic>
        <p:nvPicPr>
          <p:cNvPr id="3075" name="Picture 3" descr="C:\Users\Светлана\Desktop\Новая папка (4)\sl5426_1_lu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2925" y="1681163"/>
            <a:ext cx="2401888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00034" y="285728"/>
            <a:ext cx="1285884" cy="1200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34087" y="1071546"/>
            <a:ext cx="3109913" cy="2141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3714776" cy="32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54500"/>
            <a:ext cx="34559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71975"/>
            <a:ext cx="33401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28794" y="0"/>
            <a:ext cx="5499100" cy="1335088"/>
          </a:xfrm>
        </p:spPr>
      </p:pic>
      <p:sp>
        <p:nvSpPr>
          <p:cNvPr id="8" name="Овал 7"/>
          <p:cNvSpPr/>
          <p:nvPr/>
        </p:nvSpPr>
        <p:spPr>
          <a:xfrm>
            <a:off x="500034" y="285728"/>
            <a:ext cx="1285884" cy="12001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2131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13250"/>
            <a:ext cx="27368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27844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034" y="0"/>
            <a:ext cx="8242300" cy="208438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14612" y="3429000"/>
            <a:ext cx="4319587" cy="23368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549275"/>
            <a:ext cx="2138362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928662" y="428604"/>
            <a:ext cx="1285884" cy="12001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288" y="2924175"/>
            <a:ext cx="39322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Светлана\Desktop\Новая папка (4)\bantik-rozovyy-bl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43050"/>
            <a:ext cx="42529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8242300" cy="1341438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32175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72225" y="333375"/>
            <a:ext cx="2432050" cy="2200275"/>
          </a:xfrm>
        </p:spPr>
      </p:pic>
      <p:sp>
        <p:nvSpPr>
          <p:cNvPr id="8" name="Овал 7"/>
          <p:cNvSpPr/>
          <p:nvPr/>
        </p:nvSpPr>
        <p:spPr>
          <a:xfrm>
            <a:off x="500034" y="285728"/>
            <a:ext cx="1285884" cy="1200152"/>
          </a:xfrm>
          <a:prstGeom prst="ellipse">
            <a:avLst/>
          </a:prstGeom>
          <a:solidFill>
            <a:srgbClr val="FF3399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268413"/>
            <a:ext cx="3270250" cy="2268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71744"/>
            <a:ext cx="25209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216400"/>
            <a:ext cx="33543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" y="4216400"/>
            <a:ext cx="36877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928802"/>
            <a:ext cx="30972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50850" y="85725"/>
            <a:ext cx="8242300" cy="1341438"/>
          </a:xfrm>
        </p:spPr>
      </p:pic>
      <p:sp>
        <p:nvSpPr>
          <p:cNvPr id="9" name="Овал 8"/>
          <p:cNvSpPr/>
          <p:nvPr/>
        </p:nvSpPr>
        <p:spPr>
          <a:xfrm>
            <a:off x="500034" y="285728"/>
            <a:ext cx="1285884" cy="1200152"/>
          </a:xfrm>
          <a:prstGeom prst="ellipse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0050" y="444500"/>
            <a:ext cx="3598863" cy="24114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164013"/>
            <a:ext cx="38528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2792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30956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0388" y="2349500"/>
            <a:ext cx="28797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Оранжевый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0034" y="285728"/>
            <a:ext cx="1285884" cy="120015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071810"/>
            <a:ext cx="2519362" cy="3146425"/>
          </a:xfrm>
        </p:spPr>
      </p:pic>
      <p:pic>
        <p:nvPicPr>
          <p:cNvPr id="5122" name="Picture 2" descr="C:\Users\Светлана\Desktop\Новая папка (4)\183423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57364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703513"/>
            <a:ext cx="27590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Светлана\Desktop\Новая папка (4)\1354522292_zdbvnxhlehqfs3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813" y="0"/>
            <a:ext cx="33750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571604" y="0"/>
            <a:ext cx="4987925" cy="1335087"/>
          </a:xfrm>
        </p:spPr>
      </p:pic>
      <p:sp>
        <p:nvSpPr>
          <p:cNvPr id="7" name="Овал 6"/>
          <p:cNvSpPr/>
          <p:nvPr/>
        </p:nvSpPr>
        <p:spPr>
          <a:xfrm>
            <a:off x="642910" y="500042"/>
            <a:ext cx="1285884" cy="1200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Оранжевый</vt:lpstr>
      <vt:lpstr>Слайд 9</vt:lpstr>
      <vt:lpstr>Чёрный</vt:lpstr>
      <vt:lpstr>Голубой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irina</cp:lastModifiedBy>
  <cp:revision>32</cp:revision>
  <dcterms:created xsi:type="dcterms:W3CDTF">2014-04-03T16:57:14Z</dcterms:created>
  <dcterms:modified xsi:type="dcterms:W3CDTF">2021-09-16T07:49:59Z</dcterms:modified>
</cp:coreProperties>
</file>