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картинки\5a85daf90fafb1619adf5c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00199"/>
          </a:xfrm>
        </p:spPr>
        <p:txBody>
          <a:bodyPr/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«Тревожный ребенок: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быть?»</a:t>
            </a: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364088" y="5589240"/>
            <a:ext cx="3168352" cy="1080120"/>
          </a:xfrm>
        </p:spPr>
        <p:txBody>
          <a:bodyPr>
            <a:normAutofit/>
          </a:bodyPr>
          <a:lstStyle/>
          <a:p>
            <a:pPr algn="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педагог-психолог Жукова Т.В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J:\картинки\страх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662473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81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картинки\5a85daf90fafb1619adf5c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4038600" cy="374441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это отрицательная эмоция, выражающая ощущение неопределённости, ожидание негативных событий, трудноопределимые предчувствия.</a:t>
            </a: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8200" y="2924944"/>
            <a:ext cx="4038600" cy="36004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индивидуальная психологическая особенность, проявляющаяся в склонности человека часто переживать сильную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относительно малым поводам.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60649"/>
            <a:ext cx="77695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Что такое тревога и тревожность?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 rot="1768674">
            <a:off x="2627783" y="16711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572557">
            <a:off x="5523222" y="163621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5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картинки\5a85daf90fafb1619adf5c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8229600" cy="478472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напряженно вглядывается во все, что находится вокруг, робко, почти беззвучно здоровается и неловко садится на краешек ближайшего стула. Кажется, что он ожидает каких-либо неприятностей. Его отличает чрезмерное беспокойство, причем иногда он боится не самого события, а его предчувствия. Часто он ожидает самого худшего.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чувствует себя беспомощными, опасается играть в новые игры, приступать к новым видам деятельности. У него высокие требования к себе, он очень самокритичны. Уровень его самооценки низок.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" y="188640"/>
            <a:ext cx="977711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Портрет тревожного ребенка. 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1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картинки\5a85daf90fafb1619adf5c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Признаки тревожности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 может долго работать, не уставая.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Ему трудно сосредоточиться на чем-то.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Любое задание вызывает излишнее беспокойство.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Во время выполнения заданий очень напряжен, скован.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Смущается чаще других.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Часто говорит о напряженных ситуациях.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Как правило, краснеет в незнакомой обстановке.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Жалуется, что ему снятся страшные сны.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Руки у него обычно холодные и влажные.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У него нередко бывает расстройство стула.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55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:\картинки\5a85daf90fafb1619adf5c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J:\картинки\страхи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108" y="1988840"/>
            <a:ext cx="310038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620688"/>
            <a:ext cx="65527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Сильно потеет, когда волнуется.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Не обладает хорошим аппетитом.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Спит беспокойно, засыпает с трудом.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Пуглив, многое вызывает у него страх.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Обычно беспокоен, легко расстраивается.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Часто не может сдержать слезы.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Плохо переносит ожидание.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Не любит браться за новое дело.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Не уверен в себе, в своих силах.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Боится сталкиваться с трудностями.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1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:\картинки\5a85daf90fafb1619adf5c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1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332656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Причины возникновения тревожности у ребёнка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208912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о причинах возникновения тревожности в настоящее время остается открытым. Многие авторы одной из причин повышенного уровня тревожности дошкольников и младших школьников считают нарушение детско-родительских отношений. Чаще всего тревожность появляется тогда, когда ребенок находится в ситуации внутреннего конфликта.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:\картинки\5a85daf90fafb1619adf5c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" y="332656"/>
            <a:ext cx="91779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Конфликт может быть вызван: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4294967295"/>
          </p:nvPr>
        </p:nvSpPr>
        <p:spPr>
          <a:xfrm>
            <a:off x="0" y="765175"/>
            <a:ext cx="8748464" cy="5360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требованиями родителей, неадекватными возможностям ребенка;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повышенной тревожностью самих родителей;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непоследовательностью родителей в воспитании ребенка;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предъявлением ребенку противоречивых требований;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эффективностью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(чрезмерной эмоциональностью)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обоих или одного из родителей;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тенденцией родителей сравнивать достижения своего ребенка с достижениями других детей;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7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авторитарным стилем воспитания в семье;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8)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гиперсоциальностью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стремлением все делать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соответствовать общепринятым стандартам и нормам.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:\картинки\5a85daf90fafb1619adf5c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16633"/>
            <a:ext cx="850672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Рекомендации воспитателям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395536" y="886074"/>
            <a:ext cx="8496944" cy="52400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не привлекать тревожных детей к соревновательным играм и подобным видам деятельности;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не подгонять тревожных детей с флегматическим и меланхолическим темпераментом, давать им возможность действовать в привычном для них темпе (такого ребенка можно чуть раньше, чем остальных, посадить за стол, одевать в первую очередь и т. д.);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 тревожный ребенок нуждается в похвале даже за незначительные достижения;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не заставлять ребенка заниматься непривычными видами деятельности, вначале дать ему возможности просто посмотреть, как это делают сверстники;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использовать в работе с тревожными детьми знакомые им игрушки и материалы;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закрепить за ребенком постоянное место за столом, кроватку;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если малыш ни на шаг не отходит от воспитателя, поручить ребенку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«важную роль»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помощника.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861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:\картинки\5a85daf90fafb1619adf5c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692697"/>
            <a:ext cx="72198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</a:t>
            </a:r>
          </a:p>
          <a:p>
            <a:pPr algn="ctr"/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за внимание!</a:t>
            </a:r>
            <a:endParaRPr lang="ru-RU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526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223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«Тревожный ребенок:  как быть?»</vt:lpstr>
      <vt:lpstr> </vt:lpstr>
      <vt:lpstr>Презентация PowerPoint</vt:lpstr>
      <vt:lpstr>Признаки тревожности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«Тревожный ребенок: как быть?»</dc:title>
  <dc:creator>User</dc:creator>
  <cp:lastModifiedBy>User</cp:lastModifiedBy>
  <cp:revision>8</cp:revision>
  <dcterms:created xsi:type="dcterms:W3CDTF">2021-04-09T04:36:17Z</dcterms:created>
  <dcterms:modified xsi:type="dcterms:W3CDTF">2021-04-09T07:30:35Z</dcterms:modified>
</cp:coreProperties>
</file>