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8BD90-9869-4842-99E9-D8DFFB1C279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B81CB9-11DA-4E58-B88C-8BF326A6FD8B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9E98C29B-0ED7-4A1D-9701-7EFFBADFAE50}" type="parTrans" cxnId="{E46D4174-E703-4D06-B2A7-755614171AF8}">
      <dgm:prSet/>
      <dgm:spPr/>
      <dgm:t>
        <a:bodyPr/>
        <a:lstStyle/>
        <a:p>
          <a:endParaRPr lang="ru-RU"/>
        </a:p>
      </dgm:t>
    </dgm:pt>
    <dgm:pt modelId="{8AEAD4FC-ECCF-4754-A110-417768A97A33}" type="sibTrans" cxnId="{E46D4174-E703-4D06-B2A7-755614171AF8}">
      <dgm:prSet/>
      <dgm:spPr/>
      <dgm:t>
        <a:bodyPr/>
        <a:lstStyle/>
        <a:p>
          <a:endParaRPr lang="ru-RU"/>
        </a:p>
      </dgm:t>
    </dgm:pt>
    <dgm:pt modelId="{88992AD5-89D8-4BEA-96F9-782338EDE7E7}">
      <dgm:prSet phldrT="[Текст]"/>
      <dgm:spPr/>
      <dgm:t>
        <a:bodyPr/>
        <a:lstStyle/>
        <a:p>
          <a:r>
            <a:rPr lang="ru-RU" dirty="0"/>
            <a:t>Подготовительный</a:t>
          </a:r>
        </a:p>
      </dgm:t>
    </dgm:pt>
    <dgm:pt modelId="{237E2F27-B1AD-41C7-B36D-EBC21CF3BFD4}" type="parTrans" cxnId="{811ADB78-04A6-4DFC-BE47-4F081FF4F8CC}">
      <dgm:prSet/>
      <dgm:spPr/>
      <dgm:t>
        <a:bodyPr/>
        <a:lstStyle/>
        <a:p>
          <a:endParaRPr lang="ru-RU"/>
        </a:p>
      </dgm:t>
    </dgm:pt>
    <dgm:pt modelId="{AFBE2C63-D814-4EC3-B924-F04673FA0B55}" type="sibTrans" cxnId="{811ADB78-04A6-4DFC-BE47-4F081FF4F8CC}">
      <dgm:prSet/>
      <dgm:spPr/>
      <dgm:t>
        <a:bodyPr/>
        <a:lstStyle/>
        <a:p>
          <a:endParaRPr lang="ru-RU"/>
        </a:p>
      </dgm:t>
    </dgm:pt>
    <dgm:pt modelId="{5E411F0D-9F8F-4F49-8274-F9F084D5F15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453C9C1A-D145-45B2-9C43-20676E5ADA5A}" type="parTrans" cxnId="{31732C2C-83B5-4762-8507-C087B4741A28}">
      <dgm:prSet/>
      <dgm:spPr/>
      <dgm:t>
        <a:bodyPr/>
        <a:lstStyle/>
        <a:p>
          <a:endParaRPr lang="ru-RU"/>
        </a:p>
      </dgm:t>
    </dgm:pt>
    <dgm:pt modelId="{C3CE9FCF-F5CB-4076-BAC1-8FBC8C31A02D}" type="sibTrans" cxnId="{31732C2C-83B5-4762-8507-C087B4741A28}">
      <dgm:prSet/>
      <dgm:spPr/>
      <dgm:t>
        <a:bodyPr/>
        <a:lstStyle/>
        <a:p>
          <a:endParaRPr lang="ru-RU"/>
        </a:p>
      </dgm:t>
    </dgm:pt>
    <dgm:pt modelId="{C692933D-9351-4076-9F3B-C7713A26A970}">
      <dgm:prSet phldrT="[Текст]"/>
      <dgm:spPr/>
      <dgm:t>
        <a:bodyPr/>
        <a:lstStyle/>
        <a:p>
          <a:r>
            <a:rPr lang="ru-RU" dirty="0"/>
            <a:t>Практический</a:t>
          </a:r>
        </a:p>
      </dgm:t>
    </dgm:pt>
    <dgm:pt modelId="{EA91F941-0F4C-4DA7-A67C-A7C18B906AFF}" type="parTrans" cxnId="{A4768DA3-6055-48E4-9EF0-756FEB54DEE5}">
      <dgm:prSet/>
      <dgm:spPr/>
      <dgm:t>
        <a:bodyPr/>
        <a:lstStyle/>
        <a:p>
          <a:endParaRPr lang="ru-RU"/>
        </a:p>
      </dgm:t>
    </dgm:pt>
    <dgm:pt modelId="{CA81BF48-B99A-44BC-A841-E1CFDD1D2521}" type="sibTrans" cxnId="{A4768DA3-6055-48E4-9EF0-756FEB54DEE5}">
      <dgm:prSet/>
      <dgm:spPr/>
      <dgm:t>
        <a:bodyPr/>
        <a:lstStyle/>
        <a:p>
          <a:endParaRPr lang="ru-RU"/>
        </a:p>
      </dgm:t>
    </dgm:pt>
    <dgm:pt modelId="{F1C936A6-87DB-4A11-8E78-97F827E8C8F4}">
      <dgm:prSet phldrT="[Текст]"/>
      <dgm:spPr/>
      <dgm:t>
        <a:bodyPr/>
        <a:lstStyle/>
        <a:p>
          <a:pPr>
            <a:buNone/>
          </a:pPr>
          <a:r>
            <a:rPr lang="ru-RU" dirty="0"/>
            <a:t>Выполнение изделия</a:t>
          </a:r>
        </a:p>
      </dgm:t>
    </dgm:pt>
    <dgm:pt modelId="{20A9AF7A-1D9C-4BED-AD33-BE11D358D841}" type="parTrans" cxnId="{87DE3F46-CB25-46B4-8C17-2187B012F482}">
      <dgm:prSet/>
      <dgm:spPr/>
      <dgm:t>
        <a:bodyPr/>
        <a:lstStyle/>
        <a:p>
          <a:endParaRPr lang="ru-RU"/>
        </a:p>
      </dgm:t>
    </dgm:pt>
    <dgm:pt modelId="{210719DD-62B1-45CC-97CD-8634288C51BB}" type="sibTrans" cxnId="{87DE3F46-CB25-46B4-8C17-2187B012F482}">
      <dgm:prSet/>
      <dgm:spPr/>
      <dgm:t>
        <a:bodyPr/>
        <a:lstStyle/>
        <a:p>
          <a:endParaRPr lang="ru-RU"/>
        </a:p>
      </dgm:t>
    </dgm:pt>
    <dgm:pt modelId="{51C27E99-A9B3-4FB0-8A81-DA1B989193A2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D79B96B6-DA97-49FE-900B-9B6548BA09F8}" type="parTrans" cxnId="{04CE60D8-D922-454A-A424-EBE208923A19}">
      <dgm:prSet/>
      <dgm:spPr/>
      <dgm:t>
        <a:bodyPr/>
        <a:lstStyle/>
        <a:p>
          <a:endParaRPr lang="ru-RU"/>
        </a:p>
      </dgm:t>
    </dgm:pt>
    <dgm:pt modelId="{1C455C8A-9C7D-4391-8DA3-35A5A648930D}" type="sibTrans" cxnId="{04CE60D8-D922-454A-A424-EBE208923A19}">
      <dgm:prSet/>
      <dgm:spPr/>
      <dgm:t>
        <a:bodyPr/>
        <a:lstStyle/>
        <a:p>
          <a:endParaRPr lang="ru-RU"/>
        </a:p>
      </dgm:t>
    </dgm:pt>
    <dgm:pt modelId="{42460F2C-5805-4674-AC2B-BB9AE6395865}">
      <dgm:prSet phldrT="[Текст]"/>
      <dgm:spPr/>
      <dgm:t>
        <a:bodyPr/>
        <a:lstStyle/>
        <a:p>
          <a:r>
            <a:rPr lang="ru-RU" dirty="0"/>
            <a:t>Итоговый</a:t>
          </a:r>
        </a:p>
      </dgm:t>
    </dgm:pt>
    <dgm:pt modelId="{C213CBD0-2F5C-4FAB-A676-490163C1117B}" type="parTrans" cxnId="{30E463EE-90D2-4D4F-9774-F7777EFA2534}">
      <dgm:prSet/>
      <dgm:spPr/>
      <dgm:t>
        <a:bodyPr/>
        <a:lstStyle/>
        <a:p>
          <a:endParaRPr lang="ru-RU"/>
        </a:p>
      </dgm:t>
    </dgm:pt>
    <dgm:pt modelId="{25590FD6-E973-4927-9D81-F7A2E5353153}" type="sibTrans" cxnId="{30E463EE-90D2-4D4F-9774-F7777EFA2534}">
      <dgm:prSet/>
      <dgm:spPr/>
      <dgm:t>
        <a:bodyPr/>
        <a:lstStyle/>
        <a:p>
          <a:endParaRPr lang="ru-RU"/>
        </a:p>
      </dgm:t>
    </dgm:pt>
    <dgm:pt modelId="{B7B752E7-5280-4983-B1EA-54632D4F00A6}">
      <dgm:prSet phldrT="[Текст]"/>
      <dgm:spPr/>
      <dgm:t>
        <a:bodyPr/>
        <a:lstStyle/>
        <a:p>
          <a:pPr>
            <a:buNone/>
          </a:pPr>
          <a:r>
            <a:rPr lang="ru-RU" dirty="0"/>
            <a:t>Демонстрация полученной работы, рефлексия</a:t>
          </a:r>
        </a:p>
      </dgm:t>
    </dgm:pt>
    <dgm:pt modelId="{948FE2F0-EC5B-418E-9A1B-8F5BF47E8EBB}" type="parTrans" cxnId="{8848D28C-F4EE-4759-AA29-EFC9E205085F}">
      <dgm:prSet/>
      <dgm:spPr/>
      <dgm:t>
        <a:bodyPr/>
        <a:lstStyle/>
        <a:p>
          <a:endParaRPr lang="ru-RU"/>
        </a:p>
      </dgm:t>
    </dgm:pt>
    <dgm:pt modelId="{6D87C01F-8DE6-4E3C-9096-1B3024F8F12D}" type="sibTrans" cxnId="{8848D28C-F4EE-4759-AA29-EFC9E205085F}">
      <dgm:prSet/>
      <dgm:spPr/>
      <dgm:t>
        <a:bodyPr/>
        <a:lstStyle/>
        <a:p>
          <a:endParaRPr lang="ru-RU"/>
        </a:p>
      </dgm:t>
    </dgm:pt>
    <dgm:pt modelId="{14F322CD-577D-4BEB-9C9B-1544F464CEE2}">
      <dgm:prSet phldrT="[Текст]"/>
      <dgm:spPr/>
      <dgm:t>
        <a:bodyPr/>
        <a:lstStyle/>
        <a:p>
          <a:pPr>
            <a:buNone/>
          </a:pPr>
          <a:r>
            <a:rPr lang="ru-RU" dirty="0"/>
            <a:t>Знакомство с материалами, организация рабочего места</a:t>
          </a:r>
        </a:p>
      </dgm:t>
    </dgm:pt>
    <dgm:pt modelId="{39A39456-DE34-463C-88C5-182D4685F9B4}" type="parTrans" cxnId="{ECA89CD2-82DD-42D8-A4AC-4AB3DB5C72F0}">
      <dgm:prSet/>
      <dgm:spPr/>
    </dgm:pt>
    <dgm:pt modelId="{31089DBF-E596-4776-87B4-8FC3C01DA616}" type="sibTrans" cxnId="{ECA89CD2-82DD-42D8-A4AC-4AB3DB5C72F0}">
      <dgm:prSet/>
      <dgm:spPr/>
    </dgm:pt>
    <dgm:pt modelId="{C6DD3F21-FF72-4EC5-AAF9-521531957C18}" type="pres">
      <dgm:prSet presAssocID="{1D28BD90-9869-4842-99E9-D8DFFB1C2793}" presName="linearFlow" presStyleCnt="0">
        <dgm:presLayoutVars>
          <dgm:dir/>
          <dgm:animLvl val="lvl"/>
          <dgm:resizeHandles val="exact"/>
        </dgm:presLayoutVars>
      </dgm:prSet>
      <dgm:spPr/>
    </dgm:pt>
    <dgm:pt modelId="{D1BEFEC2-218E-4A0E-909B-E20A0F7D56B5}" type="pres">
      <dgm:prSet presAssocID="{C0B81CB9-11DA-4E58-B88C-8BF326A6FD8B}" presName="composite" presStyleCnt="0"/>
      <dgm:spPr/>
    </dgm:pt>
    <dgm:pt modelId="{298885C4-BBEC-4FCE-800D-A0D42455C919}" type="pres">
      <dgm:prSet presAssocID="{C0B81CB9-11DA-4E58-B88C-8BF326A6FD8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7689C79-2F33-4872-ADE1-34C231D21AC0}" type="pres">
      <dgm:prSet presAssocID="{C0B81CB9-11DA-4E58-B88C-8BF326A6FD8B}" presName="descendantText" presStyleLbl="alignAcc1" presStyleIdx="0" presStyleCnt="3">
        <dgm:presLayoutVars>
          <dgm:bulletEnabled val="1"/>
        </dgm:presLayoutVars>
      </dgm:prSet>
      <dgm:spPr/>
    </dgm:pt>
    <dgm:pt modelId="{8ACC09A5-2FDB-4CE2-B39A-E5D79E787938}" type="pres">
      <dgm:prSet presAssocID="{8AEAD4FC-ECCF-4754-A110-417768A97A33}" presName="sp" presStyleCnt="0"/>
      <dgm:spPr/>
    </dgm:pt>
    <dgm:pt modelId="{56F33C8B-88D4-4DAC-997E-60EF7025FAC1}" type="pres">
      <dgm:prSet presAssocID="{5E411F0D-9F8F-4F49-8274-F9F084D5F154}" presName="composite" presStyleCnt="0"/>
      <dgm:spPr/>
    </dgm:pt>
    <dgm:pt modelId="{65E72B99-FC57-4500-82DF-1A9633F1908D}" type="pres">
      <dgm:prSet presAssocID="{5E411F0D-9F8F-4F49-8274-F9F084D5F15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CDDE353-FDB3-4008-B853-1AC2F59DF99B}" type="pres">
      <dgm:prSet presAssocID="{5E411F0D-9F8F-4F49-8274-F9F084D5F154}" presName="descendantText" presStyleLbl="alignAcc1" presStyleIdx="1" presStyleCnt="3">
        <dgm:presLayoutVars>
          <dgm:bulletEnabled val="1"/>
        </dgm:presLayoutVars>
      </dgm:prSet>
      <dgm:spPr/>
    </dgm:pt>
    <dgm:pt modelId="{FEED42AC-2271-4B5A-98B1-A7427B263C3E}" type="pres">
      <dgm:prSet presAssocID="{C3CE9FCF-F5CB-4076-BAC1-8FBC8C31A02D}" presName="sp" presStyleCnt="0"/>
      <dgm:spPr/>
    </dgm:pt>
    <dgm:pt modelId="{804F6993-098D-43F0-BC74-15723613C622}" type="pres">
      <dgm:prSet presAssocID="{51C27E99-A9B3-4FB0-8A81-DA1B989193A2}" presName="composite" presStyleCnt="0"/>
      <dgm:spPr/>
    </dgm:pt>
    <dgm:pt modelId="{058C2302-2CE4-42D0-A405-5954B34A6D5D}" type="pres">
      <dgm:prSet presAssocID="{51C27E99-A9B3-4FB0-8A81-DA1B989193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EF45A5-0938-4EEB-90B3-5A0807A92B8C}" type="pres">
      <dgm:prSet presAssocID="{51C27E99-A9B3-4FB0-8A81-DA1B989193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99B8612-BDAC-4F01-A27F-0E62B9D1E26F}" type="presOf" srcId="{C0B81CB9-11DA-4E58-B88C-8BF326A6FD8B}" destId="{298885C4-BBEC-4FCE-800D-A0D42455C919}" srcOrd="0" destOrd="0" presId="urn:microsoft.com/office/officeart/2005/8/layout/chevron2"/>
    <dgm:cxn modelId="{31732C2C-83B5-4762-8507-C087B4741A28}" srcId="{1D28BD90-9869-4842-99E9-D8DFFB1C2793}" destId="{5E411F0D-9F8F-4F49-8274-F9F084D5F154}" srcOrd="1" destOrd="0" parTransId="{453C9C1A-D145-45B2-9C43-20676E5ADA5A}" sibTransId="{C3CE9FCF-F5CB-4076-BAC1-8FBC8C31A02D}"/>
    <dgm:cxn modelId="{87DE3F46-CB25-46B4-8C17-2187B012F482}" srcId="{5E411F0D-9F8F-4F49-8274-F9F084D5F154}" destId="{F1C936A6-87DB-4A11-8E78-97F827E8C8F4}" srcOrd="1" destOrd="0" parTransId="{20A9AF7A-1D9C-4BED-AD33-BE11D358D841}" sibTransId="{210719DD-62B1-45CC-97CD-8634288C51BB}"/>
    <dgm:cxn modelId="{E46D4174-E703-4D06-B2A7-755614171AF8}" srcId="{1D28BD90-9869-4842-99E9-D8DFFB1C2793}" destId="{C0B81CB9-11DA-4E58-B88C-8BF326A6FD8B}" srcOrd="0" destOrd="0" parTransId="{9E98C29B-0ED7-4A1D-9701-7EFFBADFAE50}" sibTransId="{8AEAD4FC-ECCF-4754-A110-417768A97A33}"/>
    <dgm:cxn modelId="{8969C654-CE4D-4385-B77F-1A93891613F6}" type="presOf" srcId="{51C27E99-A9B3-4FB0-8A81-DA1B989193A2}" destId="{058C2302-2CE4-42D0-A405-5954B34A6D5D}" srcOrd="0" destOrd="0" presId="urn:microsoft.com/office/officeart/2005/8/layout/chevron2"/>
    <dgm:cxn modelId="{811ADB78-04A6-4DFC-BE47-4F081FF4F8CC}" srcId="{C0B81CB9-11DA-4E58-B88C-8BF326A6FD8B}" destId="{88992AD5-89D8-4BEA-96F9-782338EDE7E7}" srcOrd="0" destOrd="0" parTransId="{237E2F27-B1AD-41C7-B36D-EBC21CF3BFD4}" sibTransId="{AFBE2C63-D814-4EC3-B924-F04673FA0B55}"/>
    <dgm:cxn modelId="{10B9595A-1A84-4C4A-A4DF-244709477F45}" type="presOf" srcId="{88992AD5-89D8-4BEA-96F9-782338EDE7E7}" destId="{47689C79-2F33-4872-ADE1-34C231D21AC0}" srcOrd="0" destOrd="0" presId="urn:microsoft.com/office/officeart/2005/8/layout/chevron2"/>
    <dgm:cxn modelId="{8848D28C-F4EE-4759-AA29-EFC9E205085F}" srcId="{51C27E99-A9B3-4FB0-8A81-DA1B989193A2}" destId="{B7B752E7-5280-4983-B1EA-54632D4F00A6}" srcOrd="1" destOrd="0" parTransId="{948FE2F0-EC5B-418E-9A1B-8F5BF47E8EBB}" sibTransId="{6D87C01F-8DE6-4E3C-9096-1B3024F8F12D}"/>
    <dgm:cxn modelId="{D4D91A8E-FC34-411E-AF4A-57FCD0DA1A4F}" type="presOf" srcId="{B7B752E7-5280-4983-B1EA-54632D4F00A6}" destId="{46EF45A5-0938-4EEB-90B3-5A0807A92B8C}" srcOrd="0" destOrd="1" presId="urn:microsoft.com/office/officeart/2005/8/layout/chevron2"/>
    <dgm:cxn modelId="{A4768DA3-6055-48E4-9EF0-756FEB54DEE5}" srcId="{5E411F0D-9F8F-4F49-8274-F9F084D5F154}" destId="{C692933D-9351-4076-9F3B-C7713A26A970}" srcOrd="0" destOrd="0" parTransId="{EA91F941-0F4C-4DA7-A67C-A7C18B906AFF}" sibTransId="{CA81BF48-B99A-44BC-A841-E1CFDD1D2521}"/>
    <dgm:cxn modelId="{E6A4B7AF-9073-4E1B-9B9F-105B119779EB}" type="presOf" srcId="{5E411F0D-9F8F-4F49-8274-F9F084D5F154}" destId="{65E72B99-FC57-4500-82DF-1A9633F1908D}" srcOrd="0" destOrd="0" presId="urn:microsoft.com/office/officeart/2005/8/layout/chevron2"/>
    <dgm:cxn modelId="{21B822BD-FF41-46A1-B835-F92F47B912B7}" type="presOf" srcId="{14F322CD-577D-4BEB-9C9B-1544F464CEE2}" destId="{47689C79-2F33-4872-ADE1-34C231D21AC0}" srcOrd="0" destOrd="1" presId="urn:microsoft.com/office/officeart/2005/8/layout/chevron2"/>
    <dgm:cxn modelId="{A4C5ABBD-30C7-451C-A4BD-ABA8AD94AB04}" type="presOf" srcId="{42460F2C-5805-4674-AC2B-BB9AE6395865}" destId="{46EF45A5-0938-4EEB-90B3-5A0807A92B8C}" srcOrd="0" destOrd="0" presId="urn:microsoft.com/office/officeart/2005/8/layout/chevron2"/>
    <dgm:cxn modelId="{ECA89CD2-82DD-42D8-A4AC-4AB3DB5C72F0}" srcId="{C0B81CB9-11DA-4E58-B88C-8BF326A6FD8B}" destId="{14F322CD-577D-4BEB-9C9B-1544F464CEE2}" srcOrd="1" destOrd="0" parTransId="{39A39456-DE34-463C-88C5-182D4685F9B4}" sibTransId="{31089DBF-E596-4776-87B4-8FC3C01DA616}"/>
    <dgm:cxn modelId="{04CE60D8-D922-454A-A424-EBE208923A19}" srcId="{1D28BD90-9869-4842-99E9-D8DFFB1C2793}" destId="{51C27E99-A9B3-4FB0-8A81-DA1B989193A2}" srcOrd="2" destOrd="0" parTransId="{D79B96B6-DA97-49FE-900B-9B6548BA09F8}" sibTransId="{1C455C8A-9C7D-4391-8DA3-35A5A648930D}"/>
    <dgm:cxn modelId="{1AE19DDD-1A56-4F34-ACE0-12961CA67FE9}" type="presOf" srcId="{C692933D-9351-4076-9F3B-C7713A26A970}" destId="{9CDDE353-FDB3-4008-B853-1AC2F59DF99B}" srcOrd="0" destOrd="0" presId="urn:microsoft.com/office/officeart/2005/8/layout/chevron2"/>
    <dgm:cxn modelId="{30E463EE-90D2-4D4F-9774-F7777EFA2534}" srcId="{51C27E99-A9B3-4FB0-8A81-DA1B989193A2}" destId="{42460F2C-5805-4674-AC2B-BB9AE6395865}" srcOrd="0" destOrd="0" parTransId="{C213CBD0-2F5C-4FAB-A676-490163C1117B}" sibTransId="{25590FD6-E973-4927-9D81-F7A2E5353153}"/>
    <dgm:cxn modelId="{BC63A5F1-5C2B-4C3F-93ED-01A6E8AB747A}" type="presOf" srcId="{1D28BD90-9869-4842-99E9-D8DFFB1C2793}" destId="{C6DD3F21-FF72-4EC5-AAF9-521531957C18}" srcOrd="0" destOrd="0" presId="urn:microsoft.com/office/officeart/2005/8/layout/chevron2"/>
    <dgm:cxn modelId="{0C8DF9F1-E2C0-4A98-9DDC-CF3B4036C96D}" type="presOf" srcId="{F1C936A6-87DB-4A11-8E78-97F827E8C8F4}" destId="{9CDDE353-FDB3-4008-B853-1AC2F59DF99B}" srcOrd="0" destOrd="1" presId="urn:microsoft.com/office/officeart/2005/8/layout/chevron2"/>
    <dgm:cxn modelId="{A4B47EA8-F44E-4180-B0F4-A1ED62ADEA5A}" type="presParOf" srcId="{C6DD3F21-FF72-4EC5-AAF9-521531957C18}" destId="{D1BEFEC2-218E-4A0E-909B-E20A0F7D56B5}" srcOrd="0" destOrd="0" presId="urn:microsoft.com/office/officeart/2005/8/layout/chevron2"/>
    <dgm:cxn modelId="{9E42DE10-31A2-4FEC-8FBA-A505E4CA82F1}" type="presParOf" srcId="{D1BEFEC2-218E-4A0E-909B-E20A0F7D56B5}" destId="{298885C4-BBEC-4FCE-800D-A0D42455C919}" srcOrd="0" destOrd="0" presId="urn:microsoft.com/office/officeart/2005/8/layout/chevron2"/>
    <dgm:cxn modelId="{D48A064E-F4B1-4B73-89BB-06974BDC3206}" type="presParOf" srcId="{D1BEFEC2-218E-4A0E-909B-E20A0F7D56B5}" destId="{47689C79-2F33-4872-ADE1-34C231D21AC0}" srcOrd="1" destOrd="0" presId="urn:microsoft.com/office/officeart/2005/8/layout/chevron2"/>
    <dgm:cxn modelId="{28D7230B-AD28-437B-B572-72EAE33EB824}" type="presParOf" srcId="{C6DD3F21-FF72-4EC5-AAF9-521531957C18}" destId="{8ACC09A5-2FDB-4CE2-B39A-E5D79E787938}" srcOrd="1" destOrd="0" presId="urn:microsoft.com/office/officeart/2005/8/layout/chevron2"/>
    <dgm:cxn modelId="{1F25D560-04A4-4E99-B4AF-382E40674E8A}" type="presParOf" srcId="{C6DD3F21-FF72-4EC5-AAF9-521531957C18}" destId="{56F33C8B-88D4-4DAC-997E-60EF7025FAC1}" srcOrd="2" destOrd="0" presId="urn:microsoft.com/office/officeart/2005/8/layout/chevron2"/>
    <dgm:cxn modelId="{44AE1D22-A194-41B8-AD15-BE6F56730091}" type="presParOf" srcId="{56F33C8B-88D4-4DAC-997E-60EF7025FAC1}" destId="{65E72B99-FC57-4500-82DF-1A9633F1908D}" srcOrd="0" destOrd="0" presId="urn:microsoft.com/office/officeart/2005/8/layout/chevron2"/>
    <dgm:cxn modelId="{51360121-713C-4F5A-82FA-DC8D4BED9197}" type="presParOf" srcId="{56F33C8B-88D4-4DAC-997E-60EF7025FAC1}" destId="{9CDDE353-FDB3-4008-B853-1AC2F59DF99B}" srcOrd="1" destOrd="0" presId="urn:microsoft.com/office/officeart/2005/8/layout/chevron2"/>
    <dgm:cxn modelId="{2361D7C1-1883-4EF9-B5A6-5F7DCC3CCFAD}" type="presParOf" srcId="{C6DD3F21-FF72-4EC5-AAF9-521531957C18}" destId="{FEED42AC-2271-4B5A-98B1-A7427B263C3E}" srcOrd="3" destOrd="0" presId="urn:microsoft.com/office/officeart/2005/8/layout/chevron2"/>
    <dgm:cxn modelId="{ED3B5627-8F30-4C35-AD40-E1CE9F6EC26F}" type="presParOf" srcId="{C6DD3F21-FF72-4EC5-AAF9-521531957C18}" destId="{804F6993-098D-43F0-BC74-15723613C622}" srcOrd="4" destOrd="0" presId="urn:microsoft.com/office/officeart/2005/8/layout/chevron2"/>
    <dgm:cxn modelId="{B748C820-3984-4596-B0AA-CFABE7CF1D86}" type="presParOf" srcId="{804F6993-098D-43F0-BC74-15723613C622}" destId="{058C2302-2CE4-42D0-A405-5954B34A6D5D}" srcOrd="0" destOrd="0" presId="urn:microsoft.com/office/officeart/2005/8/layout/chevron2"/>
    <dgm:cxn modelId="{C1245273-AE22-47AE-866D-1E64B13763D6}" type="presParOf" srcId="{804F6993-098D-43F0-BC74-15723613C622}" destId="{46EF45A5-0938-4EEB-90B3-5A0807A92B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885C4-BBEC-4FCE-800D-A0D42455C919}">
      <dsp:nvSpPr>
        <dsp:cNvPr id="0" name=""/>
        <dsp:cNvSpPr/>
      </dsp:nvSpPr>
      <dsp:spPr>
        <a:xfrm rot="5400000">
          <a:off x="-216004" y="218252"/>
          <a:ext cx="1440028" cy="10080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1" y="506258"/>
        <a:ext cx="1008019" cy="432009"/>
      </dsp:txXfrm>
    </dsp:sp>
    <dsp:sp modelId="{47689C79-2F33-4872-ADE1-34C231D21AC0}">
      <dsp:nvSpPr>
        <dsp:cNvPr id="0" name=""/>
        <dsp:cNvSpPr/>
      </dsp:nvSpPr>
      <dsp:spPr>
        <a:xfrm rot="5400000">
          <a:off x="5065200" y="-4054932"/>
          <a:ext cx="936018" cy="9050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Подготовительный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/>
            <a:t>Знакомство с материалами, организация рабочего места</a:t>
          </a:r>
        </a:p>
      </dsp:txBody>
      <dsp:txXfrm rot="-5400000">
        <a:off x="1008020" y="47941"/>
        <a:ext cx="9004687" cy="844632"/>
      </dsp:txXfrm>
    </dsp:sp>
    <dsp:sp modelId="{65E72B99-FC57-4500-82DF-1A9633F1908D}">
      <dsp:nvSpPr>
        <dsp:cNvPr id="0" name=""/>
        <dsp:cNvSpPr/>
      </dsp:nvSpPr>
      <dsp:spPr>
        <a:xfrm rot="5400000">
          <a:off x="-216004" y="1462108"/>
          <a:ext cx="1440028" cy="1008019"/>
        </a:xfrm>
        <a:prstGeom prst="chevron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1" y="1750114"/>
        <a:ext cx="1008019" cy="432009"/>
      </dsp:txXfrm>
    </dsp:sp>
    <dsp:sp modelId="{9CDDE353-FDB3-4008-B853-1AC2F59DF99B}">
      <dsp:nvSpPr>
        <dsp:cNvPr id="0" name=""/>
        <dsp:cNvSpPr/>
      </dsp:nvSpPr>
      <dsp:spPr>
        <a:xfrm rot="5400000">
          <a:off x="5065200" y="-2811076"/>
          <a:ext cx="936018" cy="9050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Практический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/>
            <a:t>Выполнение изделия</a:t>
          </a:r>
        </a:p>
      </dsp:txBody>
      <dsp:txXfrm rot="-5400000">
        <a:off x="1008020" y="1291797"/>
        <a:ext cx="9004687" cy="844632"/>
      </dsp:txXfrm>
    </dsp:sp>
    <dsp:sp modelId="{058C2302-2CE4-42D0-A405-5954B34A6D5D}">
      <dsp:nvSpPr>
        <dsp:cNvPr id="0" name=""/>
        <dsp:cNvSpPr/>
      </dsp:nvSpPr>
      <dsp:spPr>
        <a:xfrm rot="5400000">
          <a:off x="-216004" y="2705964"/>
          <a:ext cx="1440028" cy="1008019"/>
        </a:xfrm>
        <a:prstGeom prst="chevron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1" y="2993970"/>
        <a:ext cx="1008019" cy="432009"/>
      </dsp:txXfrm>
    </dsp:sp>
    <dsp:sp modelId="{46EF45A5-0938-4EEB-90B3-5A0807A92B8C}">
      <dsp:nvSpPr>
        <dsp:cNvPr id="0" name=""/>
        <dsp:cNvSpPr/>
      </dsp:nvSpPr>
      <dsp:spPr>
        <a:xfrm rot="5400000">
          <a:off x="5065200" y="-1567220"/>
          <a:ext cx="936018" cy="9050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Итоговый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/>
            <a:t>Демонстрация полученной работы, рефлексия</a:t>
          </a:r>
        </a:p>
      </dsp:txBody>
      <dsp:txXfrm rot="-5400000">
        <a:off x="1008020" y="2535653"/>
        <a:ext cx="9004687" cy="84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7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5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1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148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30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3CC933-5BF5-4CB3-920D-12A66CFDEAE1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1006CE-ABFE-4B7C-9689-5767B9ADDF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004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442EC-631A-4ABD-BE3B-463612B4B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Мастер-класс по вязанию: </a:t>
            </a:r>
            <a:r>
              <a:rPr lang="ru-RU" sz="4800" b="1" dirty="0"/>
              <a:t>Подвеска-ключница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EE924-A584-4D39-BA49-17F0213A5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3"/>
            <a:ext cx="9070848" cy="457200"/>
          </a:xfrm>
        </p:spPr>
        <p:txBody>
          <a:bodyPr>
            <a:normAutofit/>
          </a:bodyPr>
          <a:lstStyle/>
          <a:p>
            <a:r>
              <a:rPr lang="ru-RU" sz="2000" dirty="0"/>
              <a:t>Автор: Казак М.В., учитель технологии, МБОУ СОШ № 4, г. Сургут</a:t>
            </a:r>
          </a:p>
        </p:txBody>
      </p:sp>
    </p:spTree>
    <p:extLst>
      <p:ext uri="{BB962C8B-B14F-4D97-AF65-F5344CB8AC3E}">
        <p14:creationId xmlns:p14="http://schemas.microsoft.com/office/powerpoint/2010/main" val="169701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597" y="815926"/>
            <a:ext cx="5685691" cy="5317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/>
              <a:t>4. Третий ряд начинаем вязать из петли, показанной на рисунке. </a:t>
            </a:r>
          </a:p>
          <a:p>
            <a:pPr marL="0" indent="0">
              <a:buNone/>
            </a:pPr>
            <a:r>
              <a:rPr lang="ru-RU" sz="3600" dirty="0"/>
              <a:t>Набираем 2+3 воздушные петли, потом 1 петлю с накидом провязываем после «шишечки».</a:t>
            </a:r>
          </a:p>
          <a:p>
            <a:pPr marL="0" indent="0">
              <a:buNone/>
            </a:pPr>
            <a:r>
              <a:rPr lang="ru-RU" sz="3600" dirty="0"/>
              <a:t> Далее чередуем; 1 воздушная петля, 1 петля с накидом, 3 воздушные петли, 1 петля с накидом. </a:t>
            </a:r>
          </a:p>
          <a:p>
            <a:pPr marL="0" indent="0">
              <a:buNone/>
            </a:pPr>
            <a:r>
              <a:rPr lang="ru-RU" sz="3600" dirty="0"/>
              <a:t>Проверяем по рисунку: три воздушные петли всегда над «шишечкой», между «шишечками» две петли с накидом и одна воздушная петля между ними.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31363A-65CA-41D2-8F94-EDAA25E26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22" y="593043"/>
            <a:ext cx="3197152" cy="266362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89394C-3A31-4F7B-BD3D-D3462287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22" y="3601331"/>
            <a:ext cx="3229269" cy="27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5046" y="776665"/>
            <a:ext cx="6089431" cy="53046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/>
              <a:t>5. Четвертый ряд начинаем вязать из петли, указанной на фото.  </a:t>
            </a:r>
          </a:p>
          <a:p>
            <a:pPr marL="0" indent="0">
              <a:buNone/>
            </a:pPr>
            <a:r>
              <a:rPr lang="ru-RU" sz="3600" dirty="0"/>
              <a:t>Набираем 2+4 воздушных петли, потом провязываем 2 петли с накидом.</a:t>
            </a:r>
          </a:p>
          <a:p>
            <a:pPr marL="0" indent="0">
              <a:buNone/>
            </a:pPr>
            <a:r>
              <a:rPr lang="ru-RU" sz="3600" dirty="0"/>
              <a:t>В следующую ячейку провязываем 5 петель с накидом. Далее провязываем 1 петлю без накида. Повторяем так  еще дважды. </a:t>
            </a:r>
          </a:p>
          <a:p>
            <a:pPr marL="0" indent="0">
              <a:buNone/>
            </a:pPr>
            <a:r>
              <a:rPr lang="ru-RU" sz="3600" dirty="0"/>
              <a:t>В пятую по счету ячейку провязываем 7 петель с накидом, далее 2 воздушные петли и снова 7 петель с накидом через 1 ячейку.</a:t>
            </a:r>
          </a:p>
          <a:p>
            <a:pPr marL="0" indent="0">
              <a:buNone/>
            </a:pPr>
            <a:r>
              <a:rPr lang="ru-RU" sz="3600" dirty="0"/>
              <a:t>Повторяем чередование петель в обратном порядке. </a:t>
            </a:r>
          </a:p>
          <a:p>
            <a:pPr marL="0" indent="0">
              <a:buNone/>
            </a:pPr>
            <a:r>
              <a:rPr lang="ru-RU" sz="3600" dirty="0"/>
              <a:t>Оставшееся пространство провязываем петлями с накидом. Закрываем ряд.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84BE9E2-7EF1-492D-BFAA-1AEDAC5ED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2" y="776665"/>
            <a:ext cx="4223843" cy="5304670"/>
          </a:xfrm>
        </p:spPr>
      </p:pic>
    </p:spTree>
    <p:extLst>
      <p:ext uri="{BB962C8B-B14F-4D97-AF65-F5344CB8AC3E}">
        <p14:creationId xmlns:p14="http://schemas.microsoft.com/office/powerpoint/2010/main" val="378894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597" y="815926"/>
            <a:ext cx="5685691" cy="531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6. Теперь работаем только с верхним пространством.</a:t>
            </a:r>
          </a:p>
          <a:p>
            <a:pPr marL="0" indent="0">
              <a:buNone/>
            </a:pPr>
            <a:r>
              <a:rPr lang="ru-RU" sz="3600" dirty="0"/>
              <a:t>Следующий ряд провязываем петлями без накида.</a:t>
            </a:r>
          </a:p>
          <a:p>
            <a:pPr marL="0" indent="0">
              <a:buNone/>
            </a:pPr>
            <a:r>
              <a:rPr lang="ru-RU" sz="3600" dirty="0"/>
              <a:t>Закрываем вязку рядом петель с накидом. 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FC1B554-1233-4A20-A15C-B6DC25563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5" y="1034294"/>
            <a:ext cx="3659053" cy="4645635"/>
          </a:xfrm>
        </p:spPr>
      </p:pic>
    </p:spTree>
    <p:extLst>
      <p:ext uri="{BB962C8B-B14F-4D97-AF65-F5344CB8AC3E}">
        <p14:creationId xmlns:p14="http://schemas.microsoft.com/office/powerpoint/2010/main" val="7476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5046" y="776665"/>
            <a:ext cx="6089431" cy="5304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7. Оформляем верх. Провязываем цепочку из 12 воздушных петель, затем обвязываем их петлями без накида. </a:t>
            </a:r>
          </a:p>
          <a:p>
            <a:pPr marL="0" indent="0">
              <a:buNone/>
            </a:pPr>
            <a:r>
              <a:rPr lang="ru-RU" sz="3600" dirty="0"/>
              <a:t>8. Отпариваем подвеску с двух сторон. </a:t>
            </a:r>
          </a:p>
          <a:p>
            <a:pPr marL="0" indent="0">
              <a:buNone/>
            </a:pPr>
            <a:r>
              <a:rPr lang="ru-RU" sz="3600" dirty="0"/>
              <a:t>9. Делаем декоративную кисточку.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785FA8-4AFF-4250-AF93-8D2AB17493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68533"/>
            <a:ext cx="3988537" cy="5141424"/>
          </a:xfrm>
        </p:spPr>
      </p:pic>
    </p:spTree>
    <p:extLst>
      <p:ext uri="{BB962C8B-B14F-4D97-AF65-F5344CB8AC3E}">
        <p14:creationId xmlns:p14="http://schemas.microsoft.com/office/powerpoint/2010/main" val="396704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598" y="815926"/>
            <a:ext cx="4457116" cy="531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4. Итоговый этап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Наше изделие готово.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По желанию можно украсить подвеску бусинами.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86B47EF-95B0-4C90-AD47-735C5C0B8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45" y="2385427"/>
            <a:ext cx="2866735" cy="374808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4F750-D740-4495-887F-88DA54D1F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14" y="1561514"/>
            <a:ext cx="2952632" cy="40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598" y="815926"/>
            <a:ext cx="9934134" cy="5317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/>
              <a:t>Вопросы для рефлексии: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AutoNum type="arabicPeriod"/>
            </a:pPr>
            <a:r>
              <a:rPr lang="ru-RU" sz="3600" dirty="0"/>
              <a:t>Что было самым сложным на занятии?</a:t>
            </a:r>
          </a:p>
          <a:p>
            <a:pPr marL="742950" indent="-742950">
              <a:buAutoNum type="arabicPeriod"/>
            </a:pPr>
            <a:r>
              <a:rPr lang="ru-RU" sz="3600" dirty="0"/>
              <a:t>Что показалось самым интересным?</a:t>
            </a:r>
          </a:p>
          <a:p>
            <a:pPr marL="742950" indent="-742950">
              <a:buAutoNum type="arabicPeriod"/>
            </a:pPr>
            <a:r>
              <a:rPr lang="ru-RU" sz="3600" dirty="0"/>
              <a:t>Есть ли у вас идеи как можно дополнить изделие?</a:t>
            </a:r>
          </a:p>
          <a:p>
            <a:pPr marL="742950" indent="-742950">
              <a:buAutoNum type="arabicPeriod"/>
            </a:pPr>
            <a:r>
              <a:rPr lang="ru-RU" sz="3600" dirty="0"/>
              <a:t>Хотите ли вы сделать ключницу по своему собственному эскизу?</a:t>
            </a:r>
          </a:p>
          <a:p>
            <a:pPr marL="742950" indent="-742950">
              <a:buAutoNum type="arabicPeriod"/>
            </a:pPr>
            <a:r>
              <a:rPr lang="ru-RU" sz="3600" dirty="0"/>
              <a:t>Понравился ли вам мастер-класс?</a:t>
            </a:r>
          </a:p>
        </p:txBody>
      </p:sp>
    </p:spTree>
    <p:extLst>
      <p:ext uri="{BB962C8B-B14F-4D97-AF65-F5344CB8AC3E}">
        <p14:creationId xmlns:p14="http://schemas.microsoft.com/office/powerpoint/2010/main" val="247328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442EC-631A-4ABD-BE3B-463612B4B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280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402E5-29A4-44BC-BAF5-2FA5DE24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 задачи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914ED-D5CA-46B9-994A-78C80F09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знакомство с техникой фигурного вязания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8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навыков работы с пряжей (воздушная петля, петля без накида, петля с накидом, круговая вязка)</a:t>
            </a:r>
          </a:p>
          <a:p>
            <a:pPr marL="52578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технологическими этапами изготовления подвески-ключницы</a:t>
            </a:r>
          </a:p>
          <a:p>
            <a:pPr marL="52578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аккуратности, усидчивости, креативности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6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402E5-29A4-44BC-BAF5-2FA5DE24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работы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8FB9694-3BED-4C5B-8F7C-6D61C35DC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37602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8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D914ED-D5CA-46B9-994A-78C80F094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62708"/>
            <a:ext cx="10058400" cy="5472332"/>
          </a:xfrm>
        </p:spPr>
        <p:txBody>
          <a:bodyPr>
            <a:normAutofit/>
          </a:bodyPr>
          <a:lstStyle/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мастер-класс предназначен для детей 5-8 классов, имеющих навыки вязания крючком.</a:t>
            </a:r>
          </a:p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мастер-класса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участники познакомятся с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технологическими этапами изготовления вязаной подвески-ключницы, начиная от подбора пряжи и до декора изделия.</a:t>
            </a:r>
          </a:p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дистанционного обучения данный мастер-класс может выступать пособием для самостоятельной работы учеников на дому.</a:t>
            </a:r>
          </a:p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занятие научит детей правильно организовывать свое рабочее место, подбирать правильные инструменты.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Представленный мастер-класс может быть использован педагогами дополнительного образования, учителями технологии.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8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мастер-класса 1,5 часа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03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96EAB-7D96-4F80-AF55-85EAEF99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1. Знакомство с материалами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F6ACC9-47C8-439E-A0E2-8A8BA8138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31" y="2103438"/>
            <a:ext cx="4623700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Нам понадобится: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Крючок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Натуральная пряжа (пенька, сизаль, джут)</a:t>
            </a:r>
          </a:p>
          <a:p>
            <a:pPr marL="0" indent="0">
              <a:buNone/>
            </a:pPr>
            <a:r>
              <a:rPr lang="ru-RU" sz="2400" dirty="0"/>
              <a:t>Поскольку наше изделия должно быть прочным, требуется достаточно жесткая пряжа, способная держать форму.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Ножницы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Бусины для украшения (при желании)</a:t>
            </a:r>
          </a:p>
        </p:txBody>
      </p:sp>
    </p:spTree>
    <p:extLst>
      <p:ext uri="{BB962C8B-B14F-4D97-AF65-F5344CB8AC3E}">
        <p14:creationId xmlns:p14="http://schemas.microsoft.com/office/powerpoint/2010/main" val="200545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96EAB-7D96-4F80-AF55-85EAEF99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2. Организация рабочего места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D55B1FD-AF81-46EE-929B-27E30010C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14732"/>
            <a:ext cx="10356166" cy="44006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/>
              <a:t>Необходима твердая рабочая поверхность, устойчивый стул.</a:t>
            </a:r>
          </a:p>
          <a:p>
            <a:pPr marL="0" indent="0">
              <a:buNone/>
            </a:pPr>
            <a:r>
              <a:rPr lang="ru-RU" sz="3600" dirty="0"/>
              <a:t>Свет при вязании должен падать слева.</a:t>
            </a:r>
          </a:p>
          <a:p>
            <a:pPr marL="0" indent="0">
              <a:buNone/>
            </a:pPr>
            <a:r>
              <a:rPr lang="ru-RU" sz="3600" dirty="0"/>
              <a:t>Расстояние от глаз до вязания должно составлять 35-40 см.</a:t>
            </a:r>
          </a:p>
          <a:p>
            <a:pPr marL="0" indent="0">
              <a:buNone/>
            </a:pPr>
            <a:r>
              <a:rPr lang="ru-RU" sz="3600" b="1" dirty="0"/>
              <a:t>Правила техники безопасности: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Ножницы должны лежать с сомкнутыми лезвиями, передавать их следует кольцами вперед.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При работе с ножницами и крючком соблюдать осторожность.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Вязальный крючок использовать только по назначению.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Нельзя делать резких движений рукой с крючком  в направлении рядом сидящего человека.</a:t>
            </a:r>
            <a:endParaRPr lang="ru-RU" sz="36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Следить за правильной организацией рабочего места, не ходить по кабинету с расчехленным крючком.</a:t>
            </a:r>
            <a:endParaRPr lang="ru-RU" sz="36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600" b="0" i="0" dirty="0">
                <a:effectLst/>
              </a:rPr>
              <a:t>Следить за правильным положением рук и посадкой во время работы.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600" dirty="0"/>
              <a:t>При травме необходимо незамедлительно обратиться к учителю.</a:t>
            </a:r>
            <a:endParaRPr lang="ru-RU" sz="3600" b="0" i="0" dirty="0">
              <a:effectLst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57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96EAB-7D96-4F80-AF55-85EAEF99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3. Практический этап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1. Делаем двойную круговую петлю и провязываем первую петлю.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889ABCF-105F-4DB0-8401-29F2EF3749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6574"/>
            <a:ext cx="4754563" cy="3681814"/>
          </a:xfrm>
        </p:spPr>
      </p:pic>
    </p:spTree>
    <p:extLst>
      <p:ext uri="{BB962C8B-B14F-4D97-AF65-F5344CB8AC3E}">
        <p14:creationId xmlns:p14="http://schemas.microsoft.com/office/powerpoint/2010/main" val="23562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598" y="1554956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2. Провязываем десять петель. Закрываем первый ряд.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62B9C19-2E3E-429C-8CA6-5CD5C29C20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956"/>
            <a:ext cx="4620138" cy="3748087"/>
          </a:xfrm>
        </p:spPr>
      </p:pic>
    </p:spTree>
    <p:extLst>
      <p:ext uri="{BB962C8B-B14F-4D97-AF65-F5344CB8AC3E}">
        <p14:creationId xmlns:p14="http://schemas.microsoft.com/office/powerpoint/2010/main" val="18527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A1BA150-664D-47B4-9A4F-A3340856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9597" y="1653430"/>
            <a:ext cx="4754880" cy="3749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3. Второй ряд. Из каждой петли первого ряда вывязываем три петли с накидом, провязывая в одну, продевая крючок за петлями с </a:t>
            </a:r>
            <a:r>
              <a:rPr lang="ru-RU" sz="3600" dirty="0" err="1"/>
              <a:t>накидами</a:t>
            </a:r>
            <a:r>
              <a:rPr lang="ru-RU" sz="3600" dirty="0"/>
              <a:t>. Поучается 10 «шишечек».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F9D4C44-D98A-443D-9E37-02096D07A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15" y="1653430"/>
            <a:ext cx="4500735" cy="3749675"/>
          </a:xfrm>
        </p:spPr>
      </p:pic>
    </p:spTree>
    <p:extLst>
      <p:ext uri="{BB962C8B-B14F-4D97-AF65-F5344CB8AC3E}">
        <p14:creationId xmlns:p14="http://schemas.microsoft.com/office/powerpoint/2010/main" val="47421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85</TotalTime>
  <Words>663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Garamond</vt:lpstr>
      <vt:lpstr>Times New Roman</vt:lpstr>
      <vt:lpstr>Wingdings</vt:lpstr>
      <vt:lpstr>Савон</vt:lpstr>
      <vt:lpstr>Мастер-класс по вязанию: Подвеска-ключница</vt:lpstr>
      <vt:lpstr>Цель и задачи мастер-класса</vt:lpstr>
      <vt:lpstr>Этапы работы</vt:lpstr>
      <vt:lpstr>Презентация PowerPoint</vt:lpstr>
      <vt:lpstr>1. Знакомство с материалами</vt:lpstr>
      <vt:lpstr>2. Организация рабочего места</vt:lpstr>
      <vt:lpstr>3. Практический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вязанию: Подвеска-ключница</dc:title>
  <dc:creator>User</dc:creator>
  <cp:lastModifiedBy>User</cp:lastModifiedBy>
  <cp:revision>10</cp:revision>
  <dcterms:created xsi:type="dcterms:W3CDTF">2020-05-04T15:07:58Z</dcterms:created>
  <dcterms:modified xsi:type="dcterms:W3CDTF">2020-05-04T16:33:16Z</dcterms:modified>
</cp:coreProperties>
</file>