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42918"/>
            <a:ext cx="8229600" cy="32861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Использование </a:t>
            </a:r>
            <a:br>
              <a:rPr lang="ru-RU" sz="3600" dirty="0" smtClean="0"/>
            </a:br>
            <a:r>
              <a:rPr lang="en-US" sz="3600" dirty="0" err="1" smtClean="0"/>
              <a:t>GOOGle</a:t>
            </a:r>
            <a:r>
              <a:rPr lang="en-US" sz="3600" dirty="0" smtClean="0"/>
              <a:t> </a:t>
            </a:r>
            <a:r>
              <a:rPr lang="ru-RU" sz="3600" dirty="0" smtClean="0"/>
              <a:t>Таблицы </a:t>
            </a:r>
            <a:br>
              <a:rPr lang="ru-RU" sz="3600" dirty="0" smtClean="0"/>
            </a:br>
            <a:r>
              <a:rPr lang="ru-RU" sz="3600" dirty="0" smtClean="0"/>
              <a:t>при проведении педагогической диагностики воспитанников в дошкольных отделениях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6400800" cy="200026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Разработала:</a:t>
            </a:r>
          </a:p>
          <a:p>
            <a:pPr algn="r"/>
            <a:r>
              <a:rPr lang="ru-RU" dirty="0" smtClean="0"/>
              <a:t>с</a:t>
            </a:r>
            <a:r>
              <a:rPr lang="ru-RU" dirty="0" smtClean="0"/>
              <a:t>тарший воспитатель</a:t>
            </a:r>
          </a:p>
          <a:p>
            <a:pPr algn="r"/>
            <a:r>
              <a:rPr lang="ru-RU" dirty="0" smtClean="0"/>
              <a:t>ГБОУ Школа № 777 ДО №1</a:t>
            </a:r>
          </a:p>
          <a:p>
            <a:pPr algn="r"/>
            <a:r>
              <a:rPr lang="ru-RU" dirty="0" smtClean="0"/>
              <a:t>Вахнина Е.А.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Теперь мы можем проследить за динамикой каждого отдельно взятого ребенка</a:t>
            </a:r>
            <a:endParaRPr lang="ru-RU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1017"/>
            <a:ext cx="8229600" cy="462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Теперь создаем табличку, в которую вставляем формулы  «Среднее арифметическое» по всем детям отдельно на начало года и отдельно на конец года</a:t>
            </a: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8229600" cy="462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Педагог может увидеть, какие данные по всей группе были по данной образовательной области в начале года, а какие стали в конце</a:t>
            </a:r>
            <a:endParaRPr lang="ru-RU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229600" cy="462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/>
          <a:lstStyle/>
          <a:p>
            <a:r>
              <a:rPr lang="ru-RU" dirty="0" smtClean="0"/>
              <a:t>После того, как все формулы «вбиты», педагог может начать заполнять таблицы. </a:t>
            </a:r>
            <a:br>
              <a:rPr lang="ru-RU" dirty="0" smtClean="0"/>
            </a:br>
            <a:r>
              <a:rPr lang="ru-RU" dirty="0" smtClean="0"/>
              <a:t>Он вносит только показатели 0, 1 или 2,</a:t>
            </a:r>
            <a:br>
              <a:rPr lang="ru-RU" dirty="0" smtClean="0"/>
            </a:br>
            <a:r>
              <a:rPr lang="ru-RU" dirty="0" smtClean="0"/>
              <a:t>все остальные результаты </a:t>
            </a:r>
            <a:r>
              <a:rPr lang="ru-RU" dirty="0" err="1" smtClean="0"/>
              <a:t>высчитаются</a:t>
            </a:r>
            <a:r>
              <a:rPr lang="ru-RU" dirty="0" smtClean="0"/>
              <a:t> автоматически.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СПАСИБО </a:t>
            </a:r>
            <a:br>
              <a:rPr lang="ru-RU" sz="6000" dirty="0" smtClean="0">
                <a:latin typeface="Monotype Corsiva" pitchFamily="66" charset="0"/>
              </a:rPr>
            </a:br>
            <a:r>
              <a:rPr lang="ru-RU" sz="6000" dirty="0" smtClean="0">
                <a:latin typeface="Monotype Corsiva" pitchFamily="66" charset="0"/>
              </a:rPr>
              <a:t>ЗА </a:t>
            </a:r>
            <a:br>
              <a:rPr lang="ru-RU" sz="6000" dirty="0" smtClean="0">
                <a:latin typeface="Monotype Corsiva" pitchFamily="66" charset="0"/>
              </a:rPr>
            </a:br>
            <a:r>
              <a:rPr lang="ru-RU" sz="6000" dirty="0" smtClean="0">
                <a:latin typeface="Monotype Corsiva" pitchFamily="66" charset="0"/>
              </a:rPr>
              <a:t>ВНИМАНИЕ!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pPr algn="r"/>
            <a:r>
              <a:rPr lang="ru-RU" dirty="0" smtClean="0"/>
              <a:t>Актуальность:</a:t>
            </a:r>
            <a:br>
              <a:rPr lang="ru-RU" dirty="0" smtClean="0"/>
            </a:br>
            <a:r>
              <a:rPr lang="ru-RU" sz="2800" dirty="0" smtClean="0"/>
              <a:t>При проведении диагностики педагог тратит большое количество времени на обработку полученных результатов, на подсчет количественных показателей.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>Цель данной разработки:</a:t>
            </a:r>
            <a:br>
              <a:rPr lang="ru-RU" dirty="0" smtClean="0"/>
            </a:br>
            <a:r>
              <a:rPr lang="ru-RU" sz="2800" dirty="0" smtClean="0"/>
              <a:t>Сократить время педагогов, а также вывести максимально верные результаты при проведении педагогической диагностики.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 проведении диагностики наше дошкольное отделение использует разработку Московского центра качества образования, а именно Педагогическую диагностику воспитанников дошкольных групп. </a:t>
            </a:r>
            <a:br>
              <a:rPr lang="ru-RU" dirty="0" smtClean="0"/>
            </a:br>
            <a:r>
              <a:rPr lang="ru-RU" dirty="0" smtClean="0"/>
              <a:t>Именно эта диагностика легла в основу данной разработки.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начала в </a:t>
            </a:r>
            <a:r>
              <a:rPr lang="en-US" dirty="0" smtClean="0"/>
              <a:t>GOOGLE </a:t>
            </a:r>
            <a:r>
              <a:rPr lang="ru-RU" dirty="0" smtClean="0"/>
              <a:t>Таблице были созданы страницы по всем образовательным областям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229600" cy="462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Затем заполняются столбцы с именами детей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1017"/>
            <a:ext cx="8229600" cy="462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/>
          <p:cNvSpPr/>
          <p:nvPr/>
        </p:nvSpPr>
        <p:spPr>
          <a:xfrm rot="14253323">
            <a:off x="3199107" y="3927129"/>
            <a:ext cx="1285884" cy="5000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Далее в столбец ИТОГО были вставлены формулы «Среднее арифметическое» отдельно на начало и отдельно на конец года  по каждому критерию диагностики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06418"/>
            <a:ext cx="8553026" cy="480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063" y="857232"/>
            <a:ext cx="8861298" cy="498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Таким образом, педагог </a:t>
            </a:r>
            <a:r>
              <a:rPr lang="ru-RU" dirty="0" smtClean="0"/>
              <a:t>с</a:t>
            </a:r>
            <a:r>
              <a:rPr lang="ru-RU" dirty="0" smtClean="0"/>
              <a:t>может увидеть точный показатель по каждому критерию сразу по всем детям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31109"/>
            <a:ext cx="8229600" cy="462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низ 4"/>
          <p:cNvSpPr/>
          <p:nvPr/>
        </p:nvSpPr>
        <p:spPr>
          <a:xfrm rot="14446063">
            <a:off x="4726893" y="4589635"/>
            <a:ext cx="714380" cy="14287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Далее в </a:t>
            </a:r>
            <a:r>
              <a:rPr lang="ru-RU" sz="2800" dirty="0" smtClean="0"/>
              <a:t>столбцы ИТОГО в нижней части таблицы </a:t>
            </a:r>
            <a:r>
              <a:rPr lang="ru-RU" sz="2800" dirty="0" smtClean="0"/>
              <a:t>были вставлены формулы «Среднее арифметическое» отдельно на начало и отдельно на конец года  по каждому </a:t>
            </a:r>
            <a:r>
              <a:rPr lang="ru-RU" sz="2800" dirty="0" smtClean="0"/>
              <a:t>ребенку</a:t>
            </a:r>
            <a:endParaRPr lang="ru-RU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31109"/>
            <a:ext cx="8229600" cy="462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193</Words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Использование  GOOGle Таблицы  при проведении педагогической диагностики воспитанников в дошкольных отделениях</vt:lpstr>
      <vt:lpstr>Актуальность: При проведении диагностики педагог тратит большое количество времени на обработку полученных результатов, на подсчет количественных показателей.  Цель данной разработки: Сократить время педагогов, а также вывести максимально верные результаты при проведении педагогической диагностики.  </vt:lpstr>
      <vt:lpstr>При проведении диагностики наше дошкольное отделение использует разработку Московского центра качества образования, а именно Педагогическую диагностику воспитанников дошкольных групп.  Именно эта диагностика легла в основу данной разработки. </vt:lpstr>
      <vt:lpstr>Для начала в GOOGLE Таблице были созданы страницы по всем образовательным областям</vt:lpstr>
      <vt:lpstr>Затем заполняются столбцы с именами детей</vt:lpstr>
      <vt:lpstr>Далее в столбец ИТОГО были вставлены формулы «Среднее арифметическое» отдельно на начало и отдельно на конец года  по каждому критерию диагностики</vt:lpstr>
      <vt:lpstr>Слайд 7</vt:lpstr>
      <vt:lpstr>Таким образом, педагог сможет увидеть точный показатель по каждому критерию сразу по всем детям</vt:lpstr>
      <vt:lpstr>Далее в столбцы ИТОГО в нижней части таблицы были вставлены формулы «Среднее арифметическое» отдельно на начало и отдельно на конец года  по каждому ребенку</vt:lpstr>
      <vt:lpstr>Теперь мы можем проследить за динамикой каждого отдельно взятого ребенка</vt:lpstr>
      <vt:lpstr>Теперь создаем табличку, в которую вставляем формулы  «Среднее арифметическое» по всем детям отдельно на начало года и отдельно на конец года</vt:lpstr>
      <vt:lpstr>Педагог может увидеть, какие данные по всей группе были по данной образовательной области в начале года, а какие стали в конце</vt:lpstr>
      <vt:lpstr>После того, как все формулы «вбиты», педагог может начать заполнять таблицы.  Он вносит только показатели 0, 1 или 2, все остальные результаты высчитаются автоматически.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GOOGle Таблицы  при проведении педагогической диагностики воспитанников в дошкольных отделениях</dc:title>
  <dc:creator>User</dc:creator>
  <cp:lastModifiedBy>User</cp:lastModifiedBy>
  <cp:revision>1</cp:revision>
  <dcterms:created xsi:type="dcterms:W3CDTF">2017-11-10T11:23:07Z</dcterms:created>
  <dcterms:modified xsi:type="dcterms:W3CDTF">2017-11-14T14:08:10Z</dcterms:modified>
</cp:coreProperties>
</file>