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301" r:id="rId2"/>
    <p:sldId id="258" r:id="rId3"/>
    <p:sldId id="273" r:id="rId4"/>
    <p:sldId id="265" r:id="rId5"/>
    <p:sldId id="299" r:id="rId6"/>
    <p:sldId id="300" r:id="rId7"/>
    <p:sldId id="272" r:id="rId8"/>
    <p:sldId id="267" r:id="rId9"/>
    <p:sldId id="271" r:id="rId10"/>
    <p:sldId id="274" r:id="rId11"/>
    <p:sldId id="276" r:id="rId12"/>
    <p:sldId id="291" r:id="rId13"/>
    <p:sldId id="286" r:id="rId14"/>
    <p:sldId id="285" r:id="rId15"/>
    <p:sldId id="259" r:id="rId16"/>
    <p:sldId id="262" r:id="rId17"/>
    <p:sldId id="283" r:id="rId18"/>
    <p:sldId id="296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1214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BD50-B5B9-4CD7-B1E4-E420C3B4A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9D6F-2184-4DE1-9EDE-DCAD3414F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3EBD-95BA-4005-B9C8-DB9983058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A7C5-5361-47CF-8F5D-2E0E06D1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A54D-0BC4-4D5D-A32D-12535DACE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3B44-14BE-4290-B318-852A99FD3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22CF-E3E1-4CEC-AD0B-795A2294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C613-ABD1-47AD-A605-FB0579BEB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0434-9ACC-4DD6-BE6F-DF39E569B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94A9-FB36-4A3E-86E6-466BDCD1B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8045-5615-475D-8DE0-8EF6313A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74F0E027-7408-4EC2-B876-CFFD23C0C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5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5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5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5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5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5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lory.rin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opgun.rin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lory.ri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16632"/>
            <a:ext cx="5808489" cy="127714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Сталинградская битва</a:t>
            </a:r>
            <a:br>
              <a:rPr lang="ru-RU" sz="4000" dirty="0" smtClean="0"/>
            </a:br>
            <a:endParaRPr lang="ru-RU" sz="4000" b="1" dirty="0" smtClean="0"/>
          </a:p>
        </p:txBody>
      </p:sp>
      <p:pic>
        <p:nvPicPr>
          <p:cNvPr id="3076" name="Picture 4" descr="мамаев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184576" cy="355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4509120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/>
              <a:t> Муниципальное бюджетное общеобразовательное учреждение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/>
              <a:t>«Средняя общеобразовательная школа №13 станицы Незлобной»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/>
              <a:t> Название работы: «Сталинградская битва»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/>
              <a:t> Фамилия, имя, отчество руководителя: Окунева Марина Алексеевна </a:t>
            </a:r>
            <a:endParaRPr lang="ru-RU" sz="20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Матросов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111750" y="0"/>
            <a:ext cx="40322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 b="1">
                <a:solidFill>
                  <a:srgbClr val="121460"/>
                </a:solidFill>
              </a:rPr>
              <a:t>Матросов Александр</a:t>
            </a:r>
            <a:endParaRPr lang="ru-RU" sz="2400">
              <a:solidFill>
                <a:srgbClr val="121460"/>
              </a:solidFill>
            </a:endParaRPr>
          </a:p>
          <a:p>
            <a:pPr algn="l"/>
            <a:r>
              <a:rPr lang="ru-RU" sz="2400">
                <a:solidFill>
                  <a:srgbClr val="121460"/>
                </a:solidFill>
              </a:rPr>
              <a:t> Сталинградский </a:t>
            </a:r>
            <a:r>
              <a:rPr lang="ru-RU" sz="2400">
                <a:solidFill>
                  <a:srgbClr val="121460"/>
                </a:solidFill>
                <a:hlinkClick r:id="rId3"/>
              </a:rPr>
              <a:t>фронт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388"/>
            <a:ext cx="88582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п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681038"/>
            <a:ext cx="6516687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i?id=12132038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081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933825"/>
            <a:ext cx="2852738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Фельдмаршал Паулюс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1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0788"/>
            <a:ext cx="41767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1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087688"/>
            <a:ext cx="50038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22177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Разгром армии </a:t>
            </a:r>
            <a:br>
              <a:rPr lang="ru-RU" smtClean="0"/>
            </a:br>
            <a:r>
              <a:rPr lang="ru-RU" smtClean="0"/>
              <a:t>Паулюса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_308be_3b21947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725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Georgia" pitchFamily="18" charset="0"/>
              </a:rPr>
              <a:t>Причины победы Советской Армии  в Сталинградской битве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b="1" smtClean="0"/>
              <a:t>Патриотизм русских солдат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b="1" smtClean="0"/>
              <a:t>Умелое руководство Жукова, Рокоссовского, Ватутина…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b="1" smtClean="0"/>
              <a:t>Устойчивая экономика (окончательный переход на «военные рельсы»)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b="1" smtClean="0"/>
              <a:t>Удачное проведение различных диверсионных операций («Рельсы»)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800" b="1" smtClean="0"/>
              <a:t>Ошибки фюрера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Georgia" pitchFamily="18" charset="0"/>
              </a:rPr>
              <a:t>Значение Сталинградской битвы в Великой Отечественной войне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ru-RU" sz="2400" smtClean="0"/>
              <a:t>Победа в Сталинградской битве имела огромное политическое, стратегическое и международное значение. Эта победа советских войск явилась началом коренного перелома в Великой Отечественной и Второй мировой войнах. Сокрушительная победа советских войск под Сталинградом оказала решающее влияние на развитие Движения Сопротивления на территории всех европейских государств, оккупированных фашистскими захватчиками.</a:t>
            </a:r>
          </a:p>
        </p:txBody>
      </p:sp>
      <p:pic>
        <p:nvPicPr>
          <p:cNvPr id="111620" name="Picture 4" descr="V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557338"/>
            <a:ext cx="25193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6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50825" y="434975"/>
            <a:ext cx="8569325" cy="503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/>
              <a:t>"Мы не жалели сил своих,</a:t>
            </a:r>
            <a:br>
              <a:rPr lang="ru-RU" sz="3600" b="1"/>
            </a:br>
            <a:r>
              <a:rPr lang="ru-RU" sz="3600" b="1"/>
              <a:t>Струили кровь в снега,</a:t>
            </a:r>
            <a:br>
              <a:rPr lang="ru-RU" sz="3600" b="1"/>
            </a:br>
            <a:r>
              <a:rPr lang="ru-RU" sz="3600" b="1"/>
              <a:t>Чтоб в этот все решивший миг</a:t>
            </a:r>
            <a:br>
              <a:rPr lang="ru-RU" sz="3600" b="1"/>
            </a:br>
            <a:r>
              <a:rPr lang="ru-RU" sz="3600" b="1"/>
              <a:t>Остановить врага.</a:t>
            </a:r>
            <a:br>
              <a:rPr lang="ru-RU" sz="3600" b="1"/>
            </a:br>
            <a:r>
              <a:rPr lang="ru-RU" sz="3600" b="1"/>
              <a:t>Мы с Волги и с Кавказских гор</a:t>
            </a:r>
            <a:br>
              <a:rPr lang="ru-RU" sz="3600" b="1"/>
            </a:br>
            <a:r>
              <a:rPr lang="ru-RU" sz="3600" b="1"/>
              <a:t>По всем своим фронтам</a:t>
            </a:r>
            <a:br>
              <a:rPr lang="ru-RU" sz="3600" b="1"/>
            </a:br>
            <a:r>
              <a:rPr lang="ru-RU" sz="3600" b="1"/>
              <a:t>Давали извергам отпор,</a:t>
            </a:r>
            <a:br>
              <a:rPr lang="ru-RU" sz="3600" b="1"/>
            </a:br>
            <a:r>
              <a:rPr lang="ru-RU" sz="3600" b="1"/>
              <a:t>Грозившим нам и вам."</a:t>
            </a:r>
            <a:endParaRPr lang="ru-RU" sz="3600" b="1" i="1"/>
          </a:p>
          <a:p>
            <a:pPr algn="r"/>
            <a:r>
              <a:rPr lang="ru-RU" sz="3600" b="1" i="1"/>
              <a:t> С. Городецкий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ечный 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Georgia" pitchFamily="18" charset="0"/>
              </a:rPr>
              <a:t>Основные даты: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17 июля – 12 сентября 1942 – наступление немцев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13 сентября – 18 ноября 1942 – оборонительные бои на улицах Сталинграда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19 ноября 1942 – 2 февраля 1943 – контрнаступление советских войск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Памятные места Волгограда</a:t>
            </a:r>
          </a:p>
        </p:txBody>
      </p:sp>
      <p:pic>
        <p:nvPicPr>
          <p:cNvPr id="6147" name="Picture 4" descr="солдатское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1767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площадь геро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89138"/>
            <a:ext cx="45720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23850" y="3068638"/>
            <a:ext cx="3425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>
                <a:latin typeface="Georgia" pitchFamily="18" charset="0"/>
              </a:rPr>
              <a:t>Солдатское поле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227763" y="1989138"/>
            <a:ext cx="34020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/>
              <a:t>Площадь героев</a:t>
            </a:r>
            <a:r>
              <a:rPr lang="ru-RU"/>
              <a:t> </a:t>
            </a:r>
          </a:p>
        </p:txBody>
      </p:sp>
      <p:pic>
        <p:nvPicPr>
          <p:cNvPr id="6151" name="Picture 8" descr="мемориальное кладбищ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16363"/>
            <a:ext cx="392271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356100" y="5445125"/>
            <a:ext cx="30527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/>
              <a:t>Мемориальное</a:t>
            </a:r>
          </a:p>
          <a:p>
            <a:pPr algn="l"/>
            <a:r>
              <a:rPr lang="ru-RU" sz="3200"/>
              <a:t> кладбище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33388"/>
            <a:ext cx="85725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0090608mar_s_crrqylr1s7k844c0okoccok0s_dikonvxswd4c4ss0g48844kwo_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13"/>
            <a:ext cx="91440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03350" y="5791200"/>
            <a:ext cx="53387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/>
              <a:t>Атака морских пехотинцев</a:t>
            </a:r>
          </a:p>
          <a:p>
            <a:r>
              <a:rPr lang="ru-RU" sz="3200"/>
              <a:t> при обороне Сталинграда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1438"/>
            <a:ext cx="421163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20090715_kat_60c75cj8trocck0sg040g8wcc_dikonvxswd4c4ss0g48844kwo_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65881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356100" y="4676775"/>
            <a:ext cx="42227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/>
              <a:t>Установка «Катюша»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Яков Пав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570388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2741613"/>
            <a:ext cx="1800225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/>
              <a:t>Павлов</a:t>
            </a:r>
          </a:p>
          <a:p>
            <a:pPr algn="l"/>
            <a:r>
              <a:rPr lang="ru-RU" sz="3200" b="1"/>
              <a:t> Яков</a:t>
            </a:r>
            <a:endParaRPr lang="ru-RU" sz="3200"/>
          </a:p>
          <a:p>
            <a:pPr algn="l"/>
            <a:r>
              <a:rPr lang="ru-RU" sz="3200"/>
              <a:t> </a:t>
            </a:r>
            <a:endParaRPr lang="ru-RU">
              <a:solidFill>
                <a:srgbClr val="12146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дом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351837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фото ЗАЙЦЕВ Василий Григорь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54102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602288" y="765175"/>
            <a:ext cx="3541712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З</a:t>
            </a:r>
            <a:r>
              <a:rPr lang="ru-RU" sz="2400"/>
              <a:t>айцев </a:t>
            </a:r>
            <a:r>
              <a:rPr lang="ru-RU" sz="2400" b="1"/>
              <a:t>Василий</a:t>
            </a:r>
            <a:r>
              <a:rPr lang="ru-RU" sz="2400"/>
              <a:t> </a:t>
            </a:r>
          </a:p>
          <a:p>
            <a:r>
              <a:rPr lang="ru-RU" sz="2400" b="1"/>
              <a:t>Григорьевич</a:t>
            </a:r>
            <a:r>
              <a:rPr lang="ru-RU" sz="2400"/>
              <a:t> </a:t>
            </a:r>
          </a:p>
          <a:p>
            <a:r>
              <a:rPr lang="ru-RU" sz="2400"/>
              <a:t>снайпер </a:t>
            </a:r>
          </a:p>
          <a:p>
            <a:r>
              <a:rPr lang="ru-RU" sz="2400"/>
              <a:t>1047-го стрелкового</a:t>
            </a:r>
          </a:p>
          <a:p>
            <a:r>
              <a:rPr lang="ru-RU" sz="2400"/>
              <a:t> полка</a:t>
            </a:r>
          </a:p>
          <a:p>
            <a:r>
              <a:rPr lang="ru-RU" sz="2400"/>
              <a:t> (284-я стрелковая </a:t>
            </a:r>
          </a:p>
          <a:p>
            <a:r>
              <a:rPr lang="ru-RU" sz="2400"/>
              <a:t>дивизия,</a:t>
            </a:r>
          </a:p>
          <a:p>
            <a:r>
              <a:rPr lang="ru-RU" sz="2400"/>
              <a:t> 62-я </a:t>
            </a:r>
            <a:r>
              <a:rPr lang="ru-RU" sz="2400">
                <a:hlinkClick r:id="rId3"/>
              </a:rPr>
              <a:t>армия</a:t>
            </a:r>
            <a:r>
              <a:rPr lang="ru-RU" sz="2400"/>
              <a:t>, </a:t>
            </a:r>
          </a:p>
          <a:p>
            <a:r>
              <a:rPr lang="ru-RU" sz="2400"/>
              <a:t>Сталинградский </a:t>
            </a:r>
            <a:r>
              <a:rPr lang="ru-RU" sz="2400">
                <a:hlinkClick r:id="rId4"/>
              </a:rPr>
              <a:t>фронт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558</TotalTime>
  <Words>228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Разрез</vt:lpstr>
      <vt:lpstr>Сталинградская битва </vt:lpstr>
      <vt:lpstr>Основные даты:</vt:lpstr>
      <vt:lpstr>Памятные места Волгограда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Фельдмаршал Паулюс</vt:lpstr>
      <vt:lpstr>Разгром армии  Паулюса</vt:lpstr>
      <vt:lpstr>Слайд 14</vt:lpstr>
      <vt:lpstr>Причины победы Советской Армии  в Сталинградской битве</vt:lpstr>
      <vt:lpstr>Значение Сталинградской битвы в Великой Отечественной войне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МОУ СОШ с. Иннокентьевка</dc:creator>
  <cp:keywords>Сталинградская битва</cp:keywords>
  <cp:lastModifiedBy>User</cp:lastModifiedBy>
  <cp:revision>31</cp:revision>
  <dcterms:created xsi:type="dcterms:W3CDTF">2008-01-23T12:25:53Z</dcterms:created>
  <dcterms:modified xsi:type="dcterms:W3CDTF">2018-04-12T12:55:01Z</dcterms:modified>
</cp:coreProperties>
</file>