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720" r:id="rId2"/>
  </p:sldMasterIdLst>
  <p:sldIdLst>
    <p:sldId id="256" r:id="rId3"/>
    <p:sldId id="268" r:id="rId4"/>
    <p:sldId id="269" r:id="rId5"/>
    <p:sldId id="284" r:id="rId6"/>
    <p:sldId id="283" r:id="rId7"/>
    <p:sldId id="286" r:id="rId8"/>
    <p:sldId id="287" r:id="rId9"/>
    <p:sldId id="28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09" autoAdjust="0"/>
    <p:restoredTop sz="94660"/>
  </p:normalViewPr>
  <p:slideViewPr>
    <p:cSldViewPr snapToGrid="0">
      <p:cViewPr varScale="1">
        <p:scale>
          <a:sx n="86" d="100"/>
          <a:sy n="86" d="100"/>
        </p:scale>
        <p:origin x="40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E78768-DBB0-49A1-A9F5-0B2F4FCDA015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B245730C-148D-454E-A55D-A10D689F3145}">
      <dgm:prSet phldrT="[Текст]" custT="1"/>
      <dgm:spPr/>
      <dgm:t>
        <a:bodyPr/>
        <a:lstStyle/>
        <a:p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EQ</a:t>
          </a:r>
          <a:r>
            <a:rPr lang="ru-RU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-структура</a:t>
          </a:r>
          <a:endParaRPr lang="ru-RU" sz="2400" dirty="0"/>
        </a:p>
      </dgm:t>
    </dgm:pt>
    <dgm:pt modelId="{46DD4959-DF10-4B0F-B007-3E27C07CA220}" type="parTrans" cxnId="{1AE4B362-FA8B-43F5-9D9E-85996BE7E7DA}">
      <dgm:prSet/>
      <dgm:spPr/>
      <dgm:t>
        <a:bodyPr/>
        <a:lstStyle/>
        <a:p>
          <a:endParaRPr lang="ru-RU"/>
        </a:p>
      </dgm:t>
    </dgm:pt>
    <dgm:pt modelId="{C3B21508-5B7F-4F5B-8F23-8A4C444BBC94}" type="sibTrans" cxnId="{1AE4B362-FA8B-43F5-9D9E-85996BE7E7DA}">
      <dgm:prSet/>
      <dgm:spPr/>
      <dgm:t>
        <a:bodyPr/>
        <a:lstStyle/>
        <a:p>
          <a:endParaRPr lang="ru-RU"/>
        </a:p>
      </dgm:t>
    </dgm:pt>
    <dgm:pt modelId="{0BAD75AC-082D-42BC-AE38-423649723AEF}">
      <dgm:prSet phldrT="[Текст]" custT="1"/>
      <dgm:spPr/>
      <dgm:t>
        <a:bodyPr/>
        <a:lstStyle/>
        <a:p>
          <a:r>
            <a:rPr lang="ru-RU" sz="2000" dirty="0">
              <a:solidFill>
                <a:srgbClr val="002060"/>
              </a:solidFill>
            </a:rPr>
            <a:t>Восприятие эмоций</a:t>
          </a:r>
        </a:p>
      </dgm:t>
    </dgm:pt>
    <dgm:pt modelId="{E029C8E6-9789-4C22-91A2-27B6F85E99CF}" type="parTrans" cxnId="{4ADE770E-9757-414D-AB9C-F7A63B4A5BE6}">
      <dgm:prSet/>
      <dgm:spPr/>
      <dgm:t>
        <a:bodyPr/>
        <a:lstStyle/>
        <a:p>
          <a:endParaRPr lang="ru-RU"/>
        </a:p>
      </dgm:t>
    </dgm:pt>
    <dgm:pt modelId="{4222BAC2-540F-46AA-BF41-9A3F1E8E4308}" type="sibTrans" cxnId="{4ADE770E-9757-414D-AB9C-F7A63B4A5BE6}">
      <dgm:prSet/>
      <dgm:spPr/>
      <dgm:t>
        <a:bodyPr/>
        <a:lstStyle/>
        <a:p>
          <a:endParaRPr lang="ru-RU"/>
        </a:p>
      </dgm:t>
    </dgm:pt>
    <dgm:pt modelId="{FC1A7025-D209-4440-AA72-9AE7BDAD0179}">
      <dgm:prSet phldrT="[Текст]" custT="1"/>
      <dgm:spPr/>
      <dgm:t>
        <a:bodyPr/>
        <a:lstStyle/>
        <a:p>
          <a:r>
            <a:rPr lang="ru-RU" sz="2000" dirty="0">
              <a:solidFill>
                <a:srgbClr val="002060"/>
              </a:solidFill>
            </a:rPr>
            <a:t>Понимание эмоций</a:t>
          </a:r>
        </a:p>
      </dgm:t>
    </dgm:pt>
    <dgm:pt modelId="{4697988D-9870-4CFB-A613-4085A9F41B8B}" type="parTrans" cxnId="{18049C73-2B9B-4D22-8DCA-5B02C7828133}">
      <dgm:prSet/>
      <dgm:spPr/>
      <dgm:t>
        <a:bodyPr/>
        <a:lstStyle/>
        <a:p>
          <a:endParaRPr lang="ru-RU"/>
        </a:p>
      </dgm:t>
    </dgm:pt>
    <dgm:pt modelId="{C0582047-D459-4CAE-9783-CE57BECC2CEC}" type="sibTrans" cxnId="{18049C73-2B9B-4D22-8DCA-5B02C7828133}">
      <dgm:prSet/>
      <dgm:spPr/>
      <dgm:t>
        <a:bodyPr/>
        <a:lstStyle/>
        <a:p>
          <a:endParaRPr lang="ru-RU"/>
        </a:p>
      </dgm:t>
    </dgm:pt>
    <dgm:pt modelId="{229C0F63-9516-4E05-A259-A842C3937221}">
      <dgm:prSet phldrT="[Текст]" custT="1"/>
      <dgm:spPr/>
      <dgm:t>
        <a:bodyPr/>
        <a:lstStyle/>
        <a:p>
          <a:r>
            <a:rPr lang="ru-RU" sz="2000" dirty="0">
              <a:solidFill>
                <a:srgbClr val="002060"/>
              </a:solidFill>
            </a:rPr>
            <a:t>Использование эмоций</a:t>
          </a:r>
        </a:p>
      </dgm:t>
    </dgm:pt>
    <dgm:pt modelId="{F157FF69-2ABE-474A-84D9-8ADF3EA74651}" type="parTrans" cxnId="{A4B22A50-4687-4E14-BC7B-E8D5E9CC7520}">
      <dgm:prSet/>
      <dgm:spPr/>
      <dgm:t>
        <a:bodyPr/>
        <a:lstStyle/>
        <a:p>
          <a:endParaRPr lang="ru-RU"/>
        </a:p>
      </dgm:t>
    </dgm:pt>
    <dgm:pt modelId="{B549A001-9A66-4B70-B21E-EFADADD39C2A}" type="sibTrans" cxnId="{A4B22A50-4687-4E14-BC7B-E8D5E9CC7520}">
      <dgm:prSet/>
      <dgm:spPr/>
      <dgm:t>
        <a:bodyPr/>
        <a:lstStyle/>
        <a:p>
          <a:endParaRPr lang="ru-RU"/>
        </a:p>
      </dgm:t>
    </dgm:pt>
    <dgm:pt modelId="{B710B101-4E59-4E2F-A37B-FD68261F2358}">
      <dgm:prSet custT="1"/>
      <dgm:spPr/>
      <dgm:t>
        <a:bodyPr/>
        <a:lstStyle/>
        <a:p>
          <a:r>
            <a:rPr lang="ru-RU" sz="2000" dirty="0">
              <a:solidFill>
                <a:srgbClr val="002060"/>
              </a:solidFill>
            </a:rPr>
            <a:t>Управление эмоциями</a:t>
          </a:r>
        </a:p>
      </dgm:t>
    </dgm:pt>
    <dgm:pt modelId="{5F3F2541-DA9E-4988-B0F3-091F5E223607}" type="parTrans" cxnId="{B5B71ED1-4BED-4766-BD90-D45F1B279CF3}">
      <dgm:prSet/>
      <dgm:spPr/>
      <dgm:t>
        <a:bodyPr/>
        <a:lstStyle/>
        <a:p>
          <a:endParaRPr lang="ru-RU"/>
        </a:p>
      </dgm:t>
    </dgm:pt>
    <dgm:pt modelId="{B5774602-2CCC-437E-8CA2-ACF4EF42C605}" type="sibTrans" cxnId="{B5B71ED1-4BED-4766-BD90-D45F1B279CF3}">
      <dgm:prSet/>
      <dgm:spPr/>
      <dgm:t>
        <a:bodyPr/>
        <a:lstStyle/>
        <a:p>
          <a:endParaRPr lang="ru-RU"/>
        </a:p>
      </dgm:t>
    </dgm:pt>
    <dgm:pt modelId="{AA3B2E62-4FD7-40EC-838F-9B6B3B0533F6}" type="pres">
      <dgm:prSet presAssocID="{41E78768-DBB0-49A1-A9F5-0B2F4FCDA015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BB85B4B-CF6F-44DD-B8B9-24B36CA96A76}" type="pres">
      <dgm:prSet presAssocID="{B245730C-148D-454E-A55D-A10D689F3145}" presName="hierRoot1" presStyleCnt="0">
        <dgm:presLayoutVars>
          <dgm:hierBranch val="init"/>
        </dgm:presLayoutVars>
      </dgm:prSet>
      <dgm:spPr/>
    </dgm:pt>
    <dgm:pt modelId="{B49F3746-BB45-412E-8C04-60C71999D5BC}" type="pres">
      <dgm:prSet presAssocID="{B245730C-148D-454E-A55D-A10D689F3145}" presName="rootComposite1" presStyleCnt="0"/>
      <dgm:spPr/>
    </dgm:pt>
    <dgm:pt modelId="{86C2E84D-08AB-46F1-B6F4-CC4621A11C94}" type="pres">
      <dgm:prSet presAssocID="{B245730C-148D-454E-A55D-A10D689F3145}" presName="rootText1" presStyleLbl="alignAcc1" presStyleIdx="0" presStyleCnt="0" custScaleX="158068" custScaleY="112527" custLinFactY="-36721" custLinFactNeighborY="-100000">
        <dgm:presLayoutVars>
          <dgm:chPref val="3"/>
        </dgm:presLayoutVars>
      </dgm:prSet>
      <dgm:spPr/>
    </dgm:pt>
    <dgm:pt modelId="{47BEBE6D-3A54-49BA-BE45-3EE9D304E1E7}" type="pres">
      <dgm:prSet presAssocID="{B245730C-148D-454E-A55D-A10D689F3145}" presName="topArc1" presStyleLbl="parChTrans1D1" presStyleIdx="0" presStyleCnt="10"/>
      <dgm:spPr/>
    </dgm:pt>
    <dgm:pt modelId="{05DD7767-FA72-480A-9147-E26BB0DC7831}" type="pres">
      <dgm:prSet presAssocID="{B245730C-148D-454E-A55D-A10D689F3145}" presName="bottomArc1" presStyleLbl="parChTrans1D1" presStyleIdx="1" presStyleCnt="10"/>
      <dgm:spPr/>
    </dgm:pt>
    <dgm:pt modelId="{D147EC5F-904C-4B5C-B0B8-290D02870AB8}" type="pres">
      <dgm:prSet presAssocID="{B245730C-148D-454E-A55D-A10D689F3145}" presName="topConnNode1" presStyleLbl="node1" presStyleIdx="0" presStyleCnt="0"/>
      <dgm:spPr/>
    </dgm:pt>
    <dgm:pt modelId="{1E0DCBFA-0DFD-4827-A34E-BA8BFBFD66A1}" type="pres">
      <dgm:prSet presAssocID="{B245730C-148D-454E-A55D-A10D689F3145}" presName="hierChild2" presStyleCnt="0"/>
      <dgm:spPr/>
    </dgm:pt>
    <dgm:pt modelId="{A385FFB4-EE65-44DF-8512-DBFEEF0A9091}" type="pres">
      <dgm:prSet presAssocID="{E029C8E6-9789-4C22-91A2-27B6F85E99CF}" presName="Name28" presStyleLbl="parChTrans1D2" presStyleIdx="0" presStyleCnt="4"/>
      <dgm:spPr/>
    </dgm:pt>
    <dgm:pt modelId="{7EC4866E-52A9-4EA4-98CE-783082343311}" type="pres">
      <dgm:prSet presAssocID="{0BAD75AC-082D-42BC-AE38-423649723AEF}" presName="hierRoot2" presStyleCnt="0">
        <dgm:presLayoutVars>
          <dgm:hierBranch val="init"/>
        </dgm:presLayoutVars>
      </dgm:prSet>
      <dgm:spPr/>
    </dgm:pt>
    <dgm:pt modelId="{29DD58F2-B33B-44EE-8250-35C38CC3512E}" type="pres">
      <dgm:prSet presAssocID="{0BAD75AC-082D-42BC-AE38-423649723AEF}" presName="rootComposite2" presStyleCnt="0"/>
      <dgm:spPr/>
    </dgm:pt>
    <dgm:pt modelId="{466F7103-7B29-413C-84F0-B94F2D83DB6B}" type="pres">
      <dgm:prSet presAssocID="{0BAD75AC-082D-42BC-AE38-423649723AEF}" presName="rootText2" presStyleLbl="alignAcc1" presStyleIdx="0" presStyleCnt="0">
        <dgm:presLayoutVars>
          <dgm:chPref val="3"/>
        </dgm:presLayoutVars>
      </dgm:prSet>
      <dgm:spPr/>
    </dgm:pt>
    <dgm:pt modelId="{218B7C30-5492-426F-946B-9BC75A491461}" type="pres">
      <dgm:prSet presAssocID="{0BAD75AC-082D-42BC-AE38-423649723AEF}" presName="topArc2" presStyleLbl="parChTrans1D1" presStyleIdx="2" presStyleCnt="10"/>
      <dgm:spPr/>
    </dgm:pt>
    <dgm:pt modelId="{673E4EED-BBBF-455D-8090-4569322E666E}" type="pres">
      <dgm:prSet presAssocID="{0BAD75AC-082D-42BC-AE38-423649723AEF}" presName="bottomArc2" presStyleLbl="parChTrans1D1" presStyleIdx="3" presStyleCnt="10"/>
      <dgm:spPr/>
    </dgm:pt>
    <dgm:pt modelId="{60401487-4C7B-45F0-BC8E-56CD0C5FB860}" type="pres">
      <dgm:prSet presAssocID="{0BAD75AC-082D-42BC-AE38-423649723AEF}" presName="topConnNode2" presStyleLbl="node2" presStyleIdx="0" presStyleCnt="0"/>
      <dgm:spPr/>
    </dgm:pt>
    <dgm:pt modelId="{D037ACEC-C053-476B-A4F8-330C3DFF2A1D}" type="pres">
      <dgm:prSet presAssocID="{0BAD75AC-082D-42BC-AE38-423649723AEF}" presName="hierChild4" presStyleCnt="0"/>
      <dgm:spPr/>
    </dgm:pt>
    <dgm:pt modelId="{0EAE7B78-BB22-4529-9397-210C3504A2D6}" type="pres">
      <dgm:prSet presAssocID="{0BAD75AC-082D-42BC-AE38-423649723AEF}" presName="hierChild5" presStyleCnt="0"/>
      <dgm:spPr/>
    </dgm:pt>
    <dgm:pt modelId="{C714E551-6377-48B1-9236-C7A096B961DE}" type="pres">
      <dgm:prSet presAssocID="{4697988D-9870-4CFB-A613-4085A9F41B8B}" presName="Name28" presStyleLbl="parChTrans1D2" presStyleIdx="1" presStyleCnt="4"/>
      <dgm:spPr/>
    </dgm:pt>
    <dgm:pt modelId="{80D4A40E-8470-48BA-9017-94A53954AA28}" type="pres">
      <dgm:prSet presAssocID="{FC1A7025-D209-4440-AA72-9AE7BDAD0179}" presName="hierRoot2" presStyleCnt="0">
        <dgm:presLayoutVars>
          <dgm:hierBranch val="init"/>
        </dgm:presLayoutVars>
      </dgm:prSet>
      <dgm:spPr/>
    </dgm:pt>
    <dgm:pt modelId="{1BED1271-CA02-421C-8CCD-42CDF25259CB}" type="pres">
      <dgm:prSet presAssocID="{FC1A7025-D209-4440-AA72-9AE7BDAD0179}" presName="rootComposite2" presStyleCnt="0"/>
      <dgm:spPr/>
    </dgm:pt>
    <dgm:pt modelId="{E63A921F-CBEA-4F46-B124-FDA10D8D04A2}" type="pres">
      <dgm:prSet presAssocID="{FC1A7025-D209-4440-AA72-9AE7BDAD0179}" presName="rootText2" presStyleLbl="alignAcc1" presStyleIdx="0" presStyleCnt="0">
        <dgm:presLayoutVars>
          <dgm:chPref val="3"/>
        </dgm:presLayoutVars>
      </dgm:prSet>
      <dgm:spPr/>
    </dgm:pt>
    <dgm:pt modelId="{83D8F8E9-1F1D-4553-A71F-CF6BB7533F19}" type="pres">
      <dgm:prSet presAssocID="{FC1A7025-D209-4440-AA72-9AE7BDAD0179}" presName="topArc2" presStyleLbl="parChTrans1D1" presStyleIdx="4" presStyleCnt="10"/>
      <dgm:spPr/>
    </dgm:pt>
    <dgm:pt modelId="{86F3CE22-A4A8-4D17-B47B-538DDAC9B857}" type="pres">
      <dgm:prSet presAssocID="{FC1A7025-D209-4440-AA72-9AE7BDAD0179}" presName="bottomArc2" presStyleLbl="parChTrans1D1" presStyleIdx="5" presStyleCnt="10"/>
      <dgm:spPr/>
    </dgm:pt>
    <dgm:pt modelId="{7FD321D8-42C2-42AC-88B6-D2AFB0EFB728}" type="pres">
      <dgm:prSet presAssocID="{FC1A7025-D209-4440-AA72-9AE7BDAD0179}" presName="topConnNode2" presStyleLbl="node2" presStyleIdx="0" presStyleCnt="0"/>
      <dgm:spPr/>
    </dgm:pt>
    <dgm:pt modelId="{4C299CF9-0AB2-40B5-9839-8129208EEA75}" type="pres">
      <dgm:prSet presAssocID="{FC1A7025-D209-4440-AA72-9AE7BDAD0179}" presName="hierChild4" presStyleCnt="0"/>
      <dgm:spPr/>
    </dgm:pt>
    <dgm:pt modelId="{434B0953-65B8-45F0-BF88-02EFD950471B}" type="pres">
      <dgm:prSet presAssocID="{FC1A7025-D209-4440-AA72-9AE7BDAD0179}" presName="hierChild5" presStyleCnt="0"/>
      <dgm:spPr/>
    </dgm:pt>
    <dgm:pt modelId="{45C589FD-2E69-4AB6-BAED-B9A0760B3CF7}" type="pres">
      <dgm:prSet presAssocID="{F157FF69-2ABE-474A-84D9-8ADF3EA74651}" presName="Name28" presStyleLbl="parChTrans1D2" presStyleIdx="2" presStyleCnt="4"/>
      <dgm:spPr/>
    </dgm:pt>
    <dgm:pt modelId="{B537B7AF-0446-4079-B296-4460E998D62B}" type="pres">
      <dgm:prSet presAssocID="{229C0F63-9516-4E05-A259-A842C3937221}" presName="hierRoot2" presStyleCnt="0">
        <dgm:presLayoutVars>
          <dgm:hierBranch val="init"/>
        </dgm:presLayoutVars>
      </dgm:prSet>
      <dgm:spPr/>
    </dgm:pt>
    <dgm:pt modelId="{DB7DB4C8-662A-4DDA-83F5-34E8394321FC}" type="pres">
      <dgm:prSet presAssocID="{229C0F63-9516-4E05-A259-A842C3937221}" presName="rootComposite2" presStyleCnt="0"/>
      <dgm:spPr/>
    </dgm:pt>
    <dgm:pt modelId="{DBF46737-1F33-4FB3-A250-4EC8B0DFBBED}" type="pres">
      <dgm:prSet presAssocID="{229C0F63-9516-4E05-A259-A842C3937221}" presName="rootText2" presStyleLbl="alignAcc1" presStyleIdx="0" presStyleCnt="0" custScaleX="119365">
        <dgm:presLayoutVars>
          <dgm:chPref val="3"/>
        </dgm:presLayoutVars>
      </dgm:prSet>
      <dgm:spPr/>
    </dgm:pt>
    <dgm:pt modelId="{B23402CC-988A-4031-A2A5-BC2E398891BB}" type="pres">
      <dgm:prSet presAssocID="{229C0F63-9516-4E05-A259-A842C3937221}" presName="topArc2" presStyleLbl="parChTrans1D1" presStyleIdx="6" presStyleCnt="10"/>
      <dgm:spPr/>
    </dgm:pt>
    <dgm:pt modelId="{FF48232B-0C62-4F5D-9BCC-7305246A5E40}" type="pres">
      <dgm:prSet presAssocID="{229C0F63-9516-4E05-A259-A842C3937221}" presName="bottomArc2" presStyleLbl="parChTrans1D1" presStyleIdx="7" presStyleCnt="10"/>
      <dgm:spPr/>
    </dgm:pt>
    <dgm:pt modelId="{BFEC1EA8-E994-40C2-977D-AACC547FE457}" type="pres">
      <dgm:prSet presAssocID="{229C0F63-9516-4E05-A259-A842C3937221}" presName="topConnNode2" presStyleLbl="node2" presStyleIdx="0" presStyleCnt="0"/>
      <dgm:spPr/>
    </dgm:pt>
    <dgm:pt modelId="{224C638F-DE7A-4BF6-96A1-71EE5A8FDBBE}" type="pres">
      <dgm:prSet presAssocID="{229C0F63-9516-4E05-A259-A842C3937221}" presName="hierChild4" presStyleCnt="0"/>
      <dgm:spPr/>
    </dgm:pt>
    <dgm:pt modelId="{5BFA7564-4AC5-43EB-BE47-8AE2BF684D61}" type="pres">
      <dgm:prSet presAssocID="{229C0F63-9516-4E05-A259-A842C3937221}" presName="hierChild5" presStyleCnt="0"/>
      <dgm:spPr/>
    </dgm:pt>
    <dgm:pt modelId="{B9D91024-8C3E-479F-9259-5274A9E58BA5}" type="pres">
      <dgm:prSet presAssocID="{5F3F2541-DA9E-4988-B0F3-091F5E223607}" presName="Name28" presStyleLbl="parChTrans1D2" presStyleIdx="3" presStyleCnt="4"/>
      <dgm:spPr/>
    </dgm:pt>
    <dgm:pt modelId="{4D016D78-FEA6-4FFD-B118-8DB3D3F6CB58}" type="pres">
      <dgm:prSet presAssocID="{B710B101-4E59-4E2F-A37B-FD68261F2358}" presName="hierRoot2" presStyleCnt="0">
        <dgm:presLayoutVars>
          <dgm:hierBranch val="init"/>
        </dgm:presLayoutVars>
      </dgm:prSet>
      <dgm:spPr/>
    </dgm:pt>
    <dgm:pt modelId="{71ECC7F0-03C2-4071-9B87-9C18199EC967}" type="pres">
      <dgm:prSet presAssocID="{B710B101-4E59-4E2F-A37B-FD68261F2358}" presName="rootComposite2" presStyleCnt="0"/>
      <dgm:spPr/>
    </dgm:pt>
    <dgm:pt modelId="{96B8A151-E919-4FEE-B995-D09E783FF010}" type="pres">
      <dgm:prSet presAssocID="{B710B101-4E59-4E2F-A37B-FD68261F2358}" presName="rootText2" presStyleLbl="alignAcc1" presStyleIdx="0" presStyleCnt="0">
        <dgm:presLayoutVars>
          <dgm:chPref val="3"/>
        </dgm:presLayoutVars>
      </dgm:prSet>
      <dgm:spPr/>
    </dgm:pt>
    <dgm:pt modelId="{C0B755FD-925A-44C9-9F10-198FFB8DA0E7}" type="pres">
      <dgm:prSet presAssocID="{B710B101-4E59-4E2F-A37B-FD68261F2358}" presName="topArc2" presStyleLbl="parChTrans1D1" presStyleIdx="8" presStyleCnt="10"/>
      <dgm:spPr/>
    </dgm:pt>
    <dgm:pt modelId="{0502860C-D689-4595-A7FA-718AC3D09279}" type="pres">
      <dgm:prSet presAssocID="{B710B101-4E59-4E2F-A37B-FD68261F2358}" presName="bottomArc2" presStyleLbl="parChTrans1D1" presStyleIdx="9" presStyleCnt="10"/>
      <dgm:spPr/>
    </dgm:pt>
    <dgm:pt modelId="{100AB809-BFFB-467C-A9D2-428EFE67BDDC}" type="pres">
      <dgm:prSet presAssocID="{B710B101-4E59-4E2F-A37B-FD68261F2358}" presName="topConnNode2" presStyleLbl="node2" presStyleIdx="0" presStyleCnt="0"/>
      <dgm:spPr/>
    </dgm:pt>
    <dgm:pt modelId="{9B229094-34E8-47E5-86EA-0F394FA8056B}" type="pres">
      <dgm:prSet presAssocID="{B710B101-4E59-4E2F-A37B-FD68261F2358}" presName="hierChild4" presStyleCnt="0"/>
      <dgm:spPr/>
    </dgm:pt>
    <dgm:pt modelId="{2308BF85-7FA1-44D1-BAFF-A00E0390BC84}" type="pres">
      <dgm:prSet presAssocID="{B710B101-4E59-4E2F-A37B-FD68261F2358}" presName="hierChild5" presStyleCnt="0"/>
      <dgm:spPr/>
    </dgm:pt>
    <dgm:pt modelId="{88D2CF0D-4ACB-47DF-B63D-0674A1AC6B22}" type="pres">
      <dgm:prSet presAssocID="{B245730C-148D-454E-A55D-A10D689F3145}" presName="hierChild3" presStyleCnt="0"/>
      <dgm:spPr/>
    </dgm:pt>
  </dgm:ptLst>
  <dgm:cxnLst>
    <dgm:cxn modelId="{96483107-90FF-47C0-BF55-0278E13F0C49}" type="presOf" srcId="{4697988D-9870-4CFB-A613-4085A9F41B8B}" destId="{C714E551-6377-48B1-9236-C7A096B961DE}" srcOrd="0" destOrd="0" presId="urn:microsoft.com/office/officeart/2008/layout/HalfCircleOrganizationChart"/>
    <dgm:cxn modelId="{DCB79609-16C6-49F2-B758-7E083391359C}" type="presOf" srcId="{41E78768-DBB0-49A1-A9F5-0B2F4FCDA015}" destId="{AA3B2E62-4FD7-40EC-838F-9B6B3B0533F6}" srcOrd="0" destOrd="0" presId="urn:microsoft.com/office/officeart/2008/layout/HalfCircleOrganizationChart"/>
    <dgm:cxn modelId="{FD9C0D0A-6343-479B-B938-0F486B868203}" type="presOf" srcId="{5F3F2541-DA9E-4988-B0F3-091F5E223607}" destId="{B9D91024-8C3E-479F-9259-5274A9E58BA5}" srcOrd="0" destOrd="0" presId="urn:microsoft.com/office/officeart/2008/layout/HalfCircleOrganizationChart"/>
    <dgm:cxn modelId="{4ADE770E-9757-414D-AB9C-F7A63B4A5BE6}" srcId="{B245730C-148D-454E-A55D-A10D689F3145}" destId="{0BAD75AC-082D-42BC-AE38-423649723AEF}" srcOrd="0" destOrd="0" parTransId="{E029C8E6-9789-4C22-91A2-27B6F85E99CF}" sibTransId="{4222BAC2-540F-46AA-BF41-9A3F1E8E4308}"/>
    <dgm:cxn modelId="{64EDFA3B-A751-4119-8B66-D011D784C133}" type="presOf" srcId="{F157FF69-2ABE-474A-84D9-8ADF3EA74651}" destId="{45C589FD-2E69-4AB6-BAED-B9A0760B3CF7}" srcOrd="0" destOrd="0" presId="urn:microsoft.com/office/officeart/2008/layout/HalfCircleOrganizationChart"/>
    <dgm:cxn modelId="{99D7015F-1041-4941-9110-32C360277EFF}" type="presOf" srcId="{B710B101-4E59-4E2F-A37B-FD68261F2358}" destId="{100AB809-BFFB-467C-A9D2-428EFE67BDDC}" srcOrd="1" destOrd="0" presId="urn:microsoft.com/office/officeart/2008/layout/HalfCircleOrganizationChart"/>
    <dgm:cxn modelId="{1AE4B362-FA8B-43F5-9D9E-85996BE7E7DA}" srcId="{41E78768-DBB0-49A1-A9F5-0B2F4FCDA015}" destId="{B245730C-148D-454E-A55D-A10D689F3145}" srcOrd="0" destOrd="0" parTransId="{46DD4959-DF10-4B0F-B007-3E27C07CA220}" sibTransId="{C3B21508-5B7F-4F5B-8F23-8A4C444BBC94}"/>
    <dgm:cxn modelId="{B7DF7A65-0F0E-40A5-8CD7-82C3D8ACD75D}" type="presOf" srcId="{229C0F63-9516-4E05-A259-A842C3937221}" destId="{DBF46737-1F33-4FB3-A250-4EC8B0DFBBED}" srcOrd="0" destOrd="0" presId="urn:microsoft.com/office/officeart/2008/layout/HalfCircleOrganizationChart"/>
    <dgm:cxn modelId="{B6CF8E45-7BC8-4DAC-B565-19B241AFB4E7}" type="presOf" srcId="{0BAD75AC-082D-42BC-AE38-423649723AEF}" destId="{60401487-4C7B-45F0-BC8E-56CD0C5FB860}" srcOrd="1" destOrd="0" presId="urn:microsoft.com/office/officeart/2008/layout/HalfCircleOrganizationChart"/>
    <dgm:cxn modelId="{A16BE64B-E59B-4F89-ACDD-1761CD3AFAB2}" type="presOf" srcId="{FC1A7025-D209-4440-AA72-9AE7BDAD0179}" destId="{E63A921F-CBEA-4F46-B124-FDA10D8D04A2}" srcOrd="0" destOrd="0" presId="urn:microsoft.com/office/officeart/2008/layout/HalfCircleOrganizationChart"/>
    <dgm:cxn modelId="{A4B22A50-4687-4E14-BC7B-E8D5E9CC7520}" srcId="{B245730C-148D-454E-A55D-A10D689F3145}" destId="{229C0F63-9516-4E05-A259-A842C3937221}" srcOrd="2" destOrd="0" parTransId="{F157FF69-2ABE-474A-84D9-8ADF3EA74651}" sibTransId="{B549A001-9A66-4B70-B21E-EFADADD39C2A}"/>
    <dgm:cxn modelId="{18049C73-2B9B-4D22-8DCA-5B02C7828133}" srcId="{B245730C-148D-454E-A55D-A10D689F3145}" destId="{FC1A7025-D209-4440-AA72-9AE7BDAD0179}" srcOrd="1" destOrd="0" parTransId="{4697988D-9870-4CFB-A613-4085A9F41B8B}" sibTransId="{C0582047-D459-4CAE-9783-CE57BECC2CEC}"/>
    <dgm:cxn modelId="{7A636591-174C-4B91-8721-1CAEAF16DF17}" type="presOf" srcId="{0BAD75AC-082D-42BC-AE38-423649723AEF}" destId="{466F7103-7B29-413C-84F0-B94F2D83DB6B}" srcOrd="0" destOrd="0" presId="urn:microsoft.com/office/officeart/2008/layout/HalfCircleOrganizationChart"/>
    <dgm:cxn modelId="{CA6744B6-8880-48D2-897D-9EFAA7AD585B}" type="presOf" srcId="{229C0F63-9516-4E05-A259-A842C3937221}" destId="{BFEC1EA8-E994-40C2-977D-AACC547FE457}" srcOrd="1" destOrd="0" presId="urn:microsoft.com/office/officeart/2008/layout/HalfCircleOrganizationChart"/>
    <dgm:cxn modelId="{B7AABECA-0EAA-4B89-B505-725A03F53A0C}" type="presOf" srcId="{B245730C-148D-454E-A55D-A10D689F3145}" destId="{86C2E84D-08AB-46F1-B6F4-CC4621A11C94}" srcOrd="0" destOrd="0" presId="urn:microsoft.com/office/officeart/2008/layout/HalfCircleOrganizationChart"/>
    <dgm:cxn modelId="{B5B71ED1-4BED-4766-BD90-D45F1B279CF3}" srcId="{B245730C-148D-454E-A55D-A10D689F3145}" destId="{B710B101-4E59-4E2F-A37B-FD68261F2358}" srcOrd="3" destOrd="0" parTransId="{5F3F2541-DA9E-4988-B0F3-091F5E223607}" sibTransId="{B5774602-2CCC-437E-8CA2-ACF4EF42C605}"/>
    <dgm:cxn modelId="{7113AAD3-3EB7-427C-BB0F-E3D5891FD50A}" type="presOf" srcId="{E029C8E6-9789-4C22-91A2-27B6F85E99CF}" destId="{A385FFB4-EE65-44DF-8512-DBFEEF0A9091}" srcOrd="0" destOrd="0" presId="urn:microsoft.com/office/officeart/2008/layout/HalfCircleOrganizationChart"/>
    <dgm:cxn modelId="{29C55AD7-7EB4-4588-B8B6-ADA0CF8ACF54}" type="presOf" srcId="{B245730C-148D-454E-A55D-A10D689F3145}" destId="{D147EC5F-904C-4B5C-B0B8-290D02870AB8}" srcOrd="1" destOrd="0" presId="urn:microsoft.com/office/officeart/2008/layout/HalfCircleOrganizationChart"/>
    <dgm:cxn modelId="{E9D5DAD9-1EF0-413F-87C7-BD78BAA93334}" type="presOf" srcId="{B710B101-4E59-4E2F-A37B-FD68261F2358}" destId="{96B8A151-E919-4FEE-B995-D09E783FF010}" srcOrd="0" destOrd="0" presId="urn:microsoft.com/office/officeart/2008/layout/HalfCircleOrganizationChart"/>
    <dgm:cxn modelId="{9CC001DF-2EC8-42AD-837C-45C643910B85}" type="presOf" srcId="{FC1A7025-D209-4440-AA72-9AE7BDAD0179}" destId="{7FD321D8-42C2-42AC-88B6-D2AFB0EFB728}" srcOrd="1" destOrd="0" presId="urn:microsoft.com/office/officeart/2008/layout/HalfCircleOrganizationChart"/>
    <dgm:cxn modelId="{09148FA0-C2B8-4D94-954E-5CF7EA822666}" type="presParOf" srcId="{AA3B2E62-4FD7-40EC-838F-9B6B3B0533F6}" destId="{CBB85B4B-CF6F-44DD-B8B9-24B36CA96A76}" srcOrd="0" destOrd="0" presId="urn:microsoft.com/office/officeart/2008/layout/HalfCircleOrganizationChart"/>
    <dgm:cxn modelId="{F66CE752-43DB-460C-B1D9-441D2BD56580}" type="presParOf" srcId="{CBB85B4B-CF6F-44DD-B8B9-24B36CA96A76}" destId="{B49F3746-BB45-412E-8C04-60C71999D5BC}" srcOrd="0" destOrd="0" presId="urn:microsoft.com/office/officeart/2008/layout/HalfCircleOrganizationChart"/>
    <dgm:cxn modelId="{B0074E87-DD8B-432E-91CF-F49D984BDE80}" type="presParOf" srcId="{B49F3746-BB45-412E-8C04-60C71999D5BC}" destId="{86C2E84D-08AB-46F1-B6F4-CC4621A11C94}" srcOrd="0" destOrd="0" presId="urn:microsoft.com/office/officeart/2008/layout/HalfCircleOrganizationChart"/>
    <dgm:cxn modelId="{9C09A10F-54A6-4BAE-88A9-E69A4EAAC3E1}" type="presParOf" srcId="{B49F3746-BB45-412E-8C04-60C71999D5BC}" destId="{47BEBE6D-3A54-49BA-BE45-3EE9D304E1E7}" srcOrd="1" destOrd="0" presId="urn:microsoft.com/office/officeart/2008/layout/HalfCircleOrganizationChart"/>
    <dgm:cxn modelId="{5CC31D11-EE6E-434F-AA18-BA56FCAEC3D6}" type="presParOf" srcId="{B49F3746-BB45-412E-8C04-60C71999D5BC}" destId="{05DD7767-FA72-480A-9147-E26BB0DC7831}" srcOrd="2" destOrd="0" presId="urn:microsoft.com/office/officeart/2008/layout/HalfCircleOrganizationChart"/>
    <dgm:cxn modelId="{01075766-0F25-40A0-9CE2-759787A6A7EE}" type="presParOf" srcId="{B49F3746-BB45-412E-8C04-60C71999D5BC}" destId="{D147EC5F-904C-4B5C-B0B8-290D02870AB8}" srcOrd="3" destOrd="0" presId="urn:microsoft.com/office/officeart/2008/layout/HalfCircleOrganizationChart"/>
    <dgm:cxn modelId="{F32B182E-8118-44C1-B213-48324647A695}" type="presParOf" srcId="{CBB85B4B-CF6F-44DD-B8B9-24B36CA96A76}" destId="{1E0DCBFA-0DFD-4827-A34E-BA8BFBFD66A1}" srcOrd="1" destOrd="0" presId="urn:microsoft.com/office/officeart/2008/layout/HalfCircleOrganizationChart"/>
    <dgm:cxn modelId="{614B3A43-8859-4676-9273-74D2CECED6DA}" type="presParOf" srcId="{1E0DCBFA-0DFD-4827-A34E-BA8BFBFD66A1}" destId="{A385FFB4-EE65-44DF-8512-DBFEEF0A9091}" srcOrd="0" destOrd="0" presId="urn:microsoft.com/office/officeart/2008/layout/HalfCircleOrganizationChart"/>
    <dgm:cxn modelId="{13C87C53-76C2-4D38-9A77-6818698E3456}" type="presParOf" srcId="{1E0DCBFA-0DFD-4827-A34E-BA8BFBFD66A1}" destId="{7EC4866E-52A9-4EA4-98CE-783082343311}" srcOrd="1" destOrd="0" presId="urn:microsoft.com/office/officeart/2008/layout/HalfCircleOrganizationChart"/>
    <dgm:cxn modelId="{7E6B45B0-4DED-4613-A206-ADB6B68FDFED}" type="presParOf" srcId="{7EC4866E-52A9-4EA4-98CE-783082343311}" destId="{29DD58F2-B33B-44EE-8250-35C38CC3512E}" srcOrd="0" destOrd="0" presId="urn:microsoft.com/office/officeart/2008/layout/HalfCircleOrganizationChart"/>
    <dgm:cxn modelId="{833F1C60-A096-4CD7-8577-62484170982A}" type="presParOf" srcId="{29DD58F2-B33B-44EE-8250-35C38CC3512E}" destId="{466F7103-7B29-413C-84F0-B94F2D83DB6B}" srcOrd="0" destOrd="0" presId="urn:microsoft.com/office/officeart/2008/layout/HalfCircleOrganizationChart"/>
    <dgm:cxn modelId="{679E92DE-4E94-4243-874B-665BBBB3CAE4}" type="presParOf" srcId="{29DD58F2-B33B-44EE-8250-35C38CC3512E}" destId="{218B7C30-5492-426F-946B-9BC75A491461}" srcOrd="1" destOrd="0" presId="urn:microsoft.com/office/officeart/2008/layout/HalfCircleOrganizationChart"/>
    <dgm:cxn modelId="{62DEA7EE-1FD5-4625-AA3A-2E1A7406077E}" type="presParOf" srcId="{29DD58F2-B33B-44EE-8250-35C38CC3512E}" destId="{673E4EED-BBBF-455D-8090-4569322E666E}" srcOrd="2" destOrd="0" presId="urn:microsoft.com/office/officeart/2008/layout/HalfCircleOrganizationChart"/>
    <dgm:cxn modelId="{526D4F6C-F5C1-47ED-BB22-2EBD38E9FAB8}" type="presParOf" srcId="{29DD58F2-B33B-44EE-8250-35C38CC3512E}" destId="{60401487-4C7B-45F0-BC8E-56CD0C5FB860}" srcOrd="3" destOrd="0" presId="urn:microsoft.com/office/officeart/2008/layout/HalfCircleOrganizationChart"/>
    <dgm:cxn modelId="{8E5D7BA8-46FB-42A1-B3A5-CD7E814FD248}" type="presParOf" srcId="{7EC4866E-52A9-4EA4-98CE-783082343311}" destId="{D037ACEC-C053-476B-A4F8-330C3DFF2A1D}" srcOrd="1" destOrd="0" presId="urn:microsoft.com/office/officeart/2008/layout/HalfCircleOrganizationChart"/>
    <dgm:cxn modelId="{6891A524-D9BF-4129-978A-FF92E5B46A7F}" type="presParOf" srcId="{7EC4866E-52A9-4EA4-98CE-783082343311}" destId="{0EAE7B78-BB22-4529-9397-210C3504A2D6}" srcOrd="2" destOrd="0" presId="urn:microsoft.com/office/officeart/2008/layout/HalfCircleOrganizationChart"/>
    <dgm:cxn modelId="{049039FA-4F45-4545-A51F-A583AE67EC9A}" type="presParOf" srcId="{1E0DCBFA-0DFD-4827-A34E-BA8BFBFD66A1}" destId="{C714E551-6377-48B1-9236-C7A096B961DE}" srcOrd="2" destOrd="0" presId="urn:microsoft.com/office/officeart/2008/layout/HalfCircleOrganizationChart"/>
    <dgm:cxn modelId="{53730F7C-0E1A-4590-9D9B-5178FB5C07FE}" type="presParOf" srcId="{1E0DCBFA-0DFD-4827-A34E-BA8BFBFD66A1}" destId="{80D4A40E-8470-48BA-9017-94A53954AA28}" srcOrd="3" destOrd="0" presId="urn:microsoft.com/office/officeart/2008/layout/HalfCircleOrganizationChart"/>
    <dgm:cxn modelId="{1DDA1969-C8BD-4268-B42E-83649B506B15}" type="presParOf" srcId="{80D4A40E-8470-48BA-9017-94A53954AA28}" destId="{1BED1271-CA02-421C-8CCD-42CDF25259CB}" srcOrd="0" destOrd="0" presId="urn:microsoft.com/office/officeart/2008/layout/HalfCircleOrganizationChart"/>
    <dgm:cxn modelId="{3195FC75-A5EC-4047-9019-B458371A1EBE}" type="presParOf" srcId="{1BED1271-CA02-421C-8CCD-42CDF25259CB}" destId="{E63A921F-CBEA-4F46-B124-FDA10D8D04A2}" srcOrd="0" destOrd="0" presId="urn:microsoft.com/office/officeart/2008/layout/HalfCircleOrganizationChart"/>
    <dgm:cxn modelId="{7A2EA228-62EE-4184-9ADD-AFCA67A3B8A5}" type="presParOf" srcId="{1BED1271-CA02-421C-8CCD-42CDF25259CB}" destId="{83D8F8E9-1F1D-4553-A71F-CF6BB7533F19}" srcOrd="1" destOrd="0" presId="urn:microsoft.com/office/officeart/2008/layout/HalfCircleOrganizationChart"/>
    <dgm:cxn modelId="{E8E4578C-9F79-413D-853E-671255FBE459}" type="presParOf" srcId="{1BED1271-CA02-421C-8CCD-42CDF25259CB}" destId="{86F3CE22-A4A8-4D17-B47B-538DDAC9B857}" srcOrd="2" destOrd="0" presId="urn:microsoft.com/office/officeart/2008/layout/HalfCircleOrganizationChart"/>
    <dgm:cxn modelId="{94DF7C8F-71E9-4563-8586-08E99D425BDC}" type="presParOf" srcId="{1BED1271-CA02-421C-8CCD-42CDF25259CB}" destId="{7FD321D8-42C2-42AC-88B6-D2AFB0EFB728}" srcOrd="3" destOrd="0" presId="urn:microsoft.com/office/officeart/2008/layout/HalfCircleOrganizationChart"/>
    <dgm:cxn modelId="{2A7E1855-71FE-4E08-BDF1-D4DE8E421377}" type="presParOf" srcId="{80D4A40E-8470-48BA-9017-94A53954AA28}" destId="{4C299CF9-0AB2-40B5-9839-8129208EEA75}" srcOrd="1" destOrd="0" presId="urn:microsoft.com/office/officeart/2008/layout/HalfCircleOrganizationChart"/>
    <dgm:cxn modelId="{7E322290-3DC9-44EF-8137-217FEF4E4FA7}" type="presParOf" srcId="{80D4A40E-8470-48BA-9017-94A53954AA28}" destId="{434B0953-65B8-45F0-BF88-02EFD950471B}" srcOrd="2" destOrd="0" presId="urn:microsoft.com/office/officeart/2008/layout/HalfCircleOrganizationChart"/>
    <dgm:cxn modelId="{A00B03C2-217F-4A14-B8A3-2357EDE95E13}" type="presParOf" srcId="{1E0DCBFA-0DFD-4827-A34E-BA8BFBFD66A1}" destId="{45C589FD-2E69-4AB6-BAED-B9A0760B3CF7}" srcOrd="4" destOrd="0" presId="urn:microsoft.com/office/officeart/2008/layout/HalfCircleOrganizationChart"/>
    <dgm:cxn modelId="{0C6C1198-3383-470C-BAB7-DEC0A5E7459D}" type="presParOf" srcId="{1E0DCBFA-0DFD-4827-A34E-BA8BFBFD66A1}" destId="{B537B7AF-0446-4079-B296-4460E998D62B}" srcOrd="5" destOrd="0" presId="urn:microsoft.com/office/officeart/2008/layout/HalfCircleOrganizationChart"/>
    <dgm:cxn modelId="{AE47C575-B634-433C-B659-C7096B127819}" type="presParOf" srcId="{B537B7AF-0446-4079-B296-4460E998D62B}" destId="{DB7DB4C8-662A-4DDA-83F5-34E8394321FC}" srcOrd="0" destOrd="0" presId="urn:microsoft.com/office/officeart/2008/layout/HalfCircleOrganizationChart"/>
    <dgm:cxn modelId="{D607B9AF-864B-44A7-96CA-97F7D259E23C}" type="presParOf" srcId="{DB7DB4C8-662A-4DDA-83F5-34E8394321FC}" destId="{DBF46737-1F33-4FB3-A250-4EC8B0DFBBED}" srcOrd="0" destOrd="0" presId="urn:microsoft.com/office/officeart/2008/layout/HalfCircleOrganizationChart"/>
    <dgm:cxn modelId="{84A5B896-48DA-4C10-943A-95AF5A5DC378}" type="presParOf" srcId="{DB7DB4C8-662A-4DDA-83F5-34E8394321FC}" destId="{B23402CC-988A-4031-A2A5-BC2E398891BB}" srcOrd="1" destOrd="0" presId="urn:microsoft.com/office/officeart/2008/layout/HalfCircleOrganizationChart"/>
    <dgm:cxn modelId="{09302F21-DB56-4F0F-A446-88F318757B3B}" type="presParOf" srcId="{DB7DB4C8-662A-4DDA-83F5-34E8394321FC}" destId="{FF48232B-0C62-4F5D-9BCC-7305246A5E40}" srcOrd="2" destOrd="0" presId="urn:microsoft.com/office/officeart/2008/layout/HalfCircleOrganizationChart"/>
    <dgm:cxn modelId="{756F3693-0BCF-41AE-9B68-7FED9E346CD6}" type="presParOf" srcId="{DB7DB4C8-662A-4DDA-83F5-34E8394321FC}" destId="{BFEC1EA8-E994-40C2-977D-AACC547FE457}" srcOrd="3" destOrd="0" presId="urn:microsoft.com/office/officeart/2008/layout/HalfCircleOrganizationChart"/>
    <dgm:cxn modelId="{4C0AA955-37DC-4DF9-81BC-2FD63DDB12CA}" type="presParOf" srcId="{B537B7AF-0446-4079-B296-4460E998D62B}" destId="{224C638F-DE7A-4BF6-96A1-71EE5A8FDBBE}" srcOrd="1" destOrd="0" presId="urn:microsoft.com/office/officeart/2008/layout/HalfCircleOrganizationChart"/>
    <dgm:cxn modelId="{67C66233-76FF-41B8-8E77-F78CFB633B7B}" type="presParOf" srcId="{B537B7AF-0446-4079-B296-4460E998D62B}" destId="{5BFA7564-4AC5-43EB-BE47-8AE2BF684D61}" srcOrd="2" destOrd="0" presId="urn:microsoft.com/office/officeart/2008/layout/HalfCircleOrganizationChart"/>
    <dgm:cxn modelId="{5BD53B7B-99C7-46DD-9A4C-2264A04FFB74}" type="presParOf" srcId="{1E0DCBFA-0DFD-4827-A34E-BA8BFBFD66A1}" destId="{B9D91024-8C3E-479F-9259-5274A9E58BA5}" srcOrd="6" destOrd="0" presId="urn:microsoft.com/office/officeart/2008/layout/HalfCircleOrganizationChart"/>
    <dgm:cxn modelId="{D7DA3844-BDE5-45A1-A498-EE9132AD8D08}" type="presParOf" srcId="{1E0DCBFA-0DFD-4827-A34E-BA8BFBFD66A1}" destId="{4D016D78-FEA6-4FFD-B118-8DB3D3F6CB58}" srcOrd="7" destOrd="0" presId="urn:microsoft.com/office/officeart/2008/layout/HalfCircleOrganizationChart"/>
    <dgm:cxn modelId="{6AC36F07-25FD-42C1-9B0B-5B8FD58E8781}" type="presParOf" srcId="{4D016D78-FEA6-4FFD-B118-8DB3D3F6CB58}" destId="{71ECC7F0-03C2-4071-9B87-9C18199EC967}" srcOrd="0" destOrd="0" presId="urn:microsoft.com/office/officeart/2008/layout/HalfCircleOrganizationChart"/>
    <dgm:cxn modelId="{10A30E9E-2B36-457F-8C77-B7056DF9221E}" type="presParOf" srcId="{71ECC7F0-03C2-4071-9B87-9C18199EC967}" destId="{96B8A151-E919-4FEE-B995-D09E783FF010}" srcOrd="0" destOrd="0" presId="urn:microsoft.com/office/officeart/2008/layout/HalfCircleOrganizationChart"/>
    <dgm:cxn modelId="{86F0388C-765C-4153-96C9-76913D61F2A8}" type="presParOf" srcId="{71ECC7F0-03C2-4071-9B87-9C18199EC967}" destId="{C0B755FD-925A-44C9-9F10-198FFB8DA0E7}" srcOrd="1" destOrd="0" presId="urn:microsoft.com/office/officeart/2008/layout/HalfCircleOrganizationChart"/>
    <dgm:cxn modelId="{BD3C572A-C64B-4738-A095-0E161DF6B073}" type="presParOf" srcId="{71ECC7F0-03C2-4071-9B87-9C18199EC967}" destId="{0502860C-D689-4595-A7FA-718AC3D09279}" srcOrd="2" destOrd="0" presId="urn:microsoft.com/office/officeart/2008/layout/HalfCircleOrganizationChart"/>
    <dgm:cxn modelId="{1E0BF646-5EE5-43CA-8B12-4673DBB09ACD}" type="presParOf" srcId="{71ECC7F0-03C2-4071-9B87-9C18199EC967}" destId="{100AB809-BFFB-467C-A9D2-428EFE67BDDC}" srcOrd="3" destOrd="0" presId="urn:microsoft.com/office/officeart/2008/layout/HalfCircleOrganizationChart"/>
    <dgm:cxn modelId="{D5F926F8-3C9D-4865-B1EE-FA92B628515C}" type="presParOf" srcId="{4D016D78-FEA6-4FFD-B118-8DB3D3F6CB58}" destId="{9B229094-34E8-47E5-86EA-0F394FA8056B}" srcOrd="1" destOrd="0" presId="urn:microsoft.com/office/officeart/2008/layout/HalfCircleOrganizationChart"/>
    <dgm:cxn modelId="{63AD9BB3-225A-4DCF-910B-B60D0C7AC8BA}" type="presParOf" srcId="{4D016D78-FEA6-4FFD-B118-8DB3D3F6CB58}" destId="{2308BF85-7FA1-44D1-BAFF-A00E0390BC84}" srcOrd="2" destOrd="0" presId="urn:microsoft.com/office/officeart/2008/layout/HalfCircleOrganizationChart"/>
    <dgm:cxn modelId="{3A3F8871-4BDD-468A-A654-D5B4D2717637}" type="presParOf" srcId="{CBB85B4B-CF6F-44DD-B8B9-24B36CA96A76}" destId="{88D2CF0D-4ACB-47DF-B63D-0674A1AC6B22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D91024-8C3E-479F-9259-5274A9E58BA5}">
      <dsp:nvSpPr>
        <dsp:cNvPr id="0" name=""/>
        <dsp:cNvSpPr/>
      </dsp:nvSpPr>
      <dsp:spPr>
        <a:xfrm>
          <a:off x="5262372" y="675720"/>
          <a:ext cx="2800106" cy="456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835"/>
              </a:lnTo>
              <a:lnTo>
                <a:pt x="2800106" y="302835"/>
              </a:lnTo>
              <a:lnTo>
                <a:pt x="2800106" y="456621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C589FD-2E69-4AB6-BAED-B9A0760B3CF7}">
      <dsp:nvSpPr>
        <dsp:cNvPr id="0" name=""/>
        <dsp:cNvSpPr/>
      </dsp:nvSpPr>
      <dsp:spPr>
        <a:xfrm>
          <a:off x="5262372" y="675720"/>
          <a:ext cx="886098" cy="456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835"/>
              </a:lnTo>
              <a:lnTo>
                <a:pt x="886098" y="302835"/>
              </a:lnTo>
              <a:lnTo>
                <a:pt x="886098" y="456621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14E551-6377-48B1-9236-C7A096B961DE}">
      <dsp:nvSpPr>
        <dsp:cNvPr id="0" name=""/>
        <dsp:cNvSpPr/>
      </dsp:nvSpPr>
      <dsp:spPr>
        <a:xfrm>
          <a:off x="4234461" y="675720"/>
          <a:ext cx="1027910" cy="456621"/>
        </a:xfrm>
        <a:custGeom>
          <a:avLst/>
          <a:gdLst/>
          <a:ahLst/>
          <a:cxnLst/>
          <a:rect l="0" t="0" r="0" b="0"/>
          <a:pathLst>
            <a:path>
              <a:moveTo>
                <a:pt x="1027910" y="0"/>
              </a:moveTo>
              <a:lnTo>
                <a:pt x="1027910" y="302835"/>
              </a:lnTo>
              <a:lnTo>
                <a:pt x="0" y="302835"/>
              </a:lnTo>
              <a:lnTo>
                <a:pt x="0" y="456621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85FFB4-EE65-44DF-8512-DBFEEF0A9091}">
      <dsp:nvSpPr>
        <dsp:cNvPr id="0" name=""/>
        <dsp:cNvSpPr/>
      </dsp:nvSpPr>
      <dsp:spPr>
        <a:xfrm>
          <a:off x="2462265" y="675720"/>
          <a:ext cx="2800106" cy="456621"/>
        </a:xfrm>
        <a:custGeom>
          <a:avLst/>
          <a:gdLst/>
          <a:ahLst/>
          <a:cxnLst/>
          <a:rect l="0" t="0" r="0" b="0"/>
          <a:pathLst>
            <a:path>
              <a:moveTo>
                <a:pt x="2800106" y="0"/>
              </a:moveTo>
              <a:lnTo>
                <a:pt x="2800106" y="302835"/>
              </a:lnTo>
              <a:lnTo>
                <a:pt x="0" y="302835"/>
              </a:lnTo>
              <a:lnTo>
                <a:pt x="0" y="456621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BEBE6D-3A54-49BA-BE45-3EE9D304E1E7}">
      <dsp:nvSpPr>
        <dsp:cNvPr id="0" name=""/>
        <dsp:cNvSpPr/>
      </dsp:nvSpPr>
      <dsp:spPr>
        <a:xfrm>
          <a:off x="4683596" y="-148328"/>
          <a:ext cx="1157551" cy="824049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DD7767-FA72-480A-9147-E26BB0DC7831}">
      <dsp:nvSpPr>
        <dsp:cNvPr id="0" name=""/>
        <dsp:cNvSpPr/>
      </dsp:nvSpPr>
      <dsp:spPr>
        <a:xfrm>
          <a:off x="4683596" y="-148328"/>
          <a:ext cx="1157551" cy="824049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C2E84D-08AB-46F1-B6F4-CC4621A11C94}">
      <dsp:nvSpPr>
        <dsp:cNvPr id="0" name=""/>
        <dsp:cNvSpPr/>
      </dsp:nvSpPr>
      <dsp:spPr>
        <a:xfrm>
          <a:off x="4104820" y="0"/>
          <a:ext cx="2315103" cy="527391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EQ</a:t>
          </a:r>
          <a:r>
            <a:rPr lang="ru-RU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-структура</a:t>
          </a:r>
          <a:endParaRPr lang="ru-RU" sz="2400" kern="1200" dirty="0"/>
        </a:p>
      </dsp:txBody>
      <dsp:txXfrm>
        <a:off x="4104820" y="0"/>
        <a:ext cx="2315103" cy="527391"/>
      </dsp:txXfrm>
    </dsp:sp>
    <dsp:sp modelId="{218B7C30-5492-426F-946B-9BC75A491461}">
      <dsp:nvSpPr>
        <dsp:cNvPr id="0" name=""/>
        <dsp:cNvSpPr/>
      </dsp:nvSpPr>
      <dsp:spPr>
        <a:xfrm>
          <a:off x="2096109" y="1132342"/>
          <a:ext cx="732312" cy="732312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3E4EED-BBBF-455D-8090-4569322E666E}">
      <dsp:nvSpPr>
        <dsp:cNvPr id="0" name=""/>
        <dsp:cNvSpPr/>
      </dsp:nvSpPr>
      <dsp:spPr>
        <a:xfrm>
          <a:off x="2096109" y="1132342"/>
          <a:ext cx="732312" cy="732312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6F7103-7B29-413C-84F0-B94F2D83DB6B}">
      <dsp:nvSpPr>
        <dsp:cNvPr id="0" name=""/>
        <dsp:cNvSpPr/>
      </dsp:nvSpPr>
      <dsp:spPr>
        <a:xfrm>
          <a:off x="1729952" y="1264158"/>
          <a:ext cx="1464625" cy="468680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rgbClr val="002060"/>
              </a:solidFill>
            </a:rPr>
            <a:t>Восприятие эмоций</a:t>
          </a:r>
        </a:p>
      </dsp:txBody>
      <dsp:txXfrm>
        <a:off x="1729952" y="1264158"/>
        <a:ext cx="1464625" cy="468680"/>
      </dsp:txXfrm>
    </dsp:sp>
    <dsp:sp modelId="{83D8F8E9-1F1D-4553-A71F-CF6BB7533F19}">
      <dsp:nvSpPr>
        <dsp:cNvPr id="0" name=""/>
        <dsp:cNvSpPr/>
      </dsp:nvSpPr>
      <dsp:spPr>
        <a:xfrm>
          <a:off x="3868305" y="1132342"/>
          <a:ext cx="732312" cy="732312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F3CE22-A4A8-4D17-B47B-538DDAC9B857}">
      <dsp:nvSpPr>
        <dsp:cNvPr id="0" name=""/>
        <dsp:cNvSpPr/>
      </dsp:nvSpPr>
      <dsp:spPr>
        <a:xfrm>
          <a:off x="3868305" y="1132342"/>
          <a:ext cx="732312" cy="732312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3A921F-CBEA-4F46-B124-FDA10D8D04A2}">
      <dsp:nvSpPr>
        <dsp:cNvPr id="0" name=""/>
        <dsp:cNvSpPr/>
      </dsp:nvSpPr>
      <dsp:spPr>
        <a:xfrm>
          <a:off x="3502149" y="1264158"/>
          <a:ext cx="1464625" cy="468680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rgbClr val="002060"/>
              </a:solidFill>
            </a:rPr>
            <a:t>Понимание эмоций</a:t>
          </a:r>
        </a:p>
      </dsp:txBody>
      <dsp:txXfrm>
        <a:off x="3502149" y="1264158"/>
        <a:ext cx="1464625" cy="468680"/>
      </dsp:txXfrm>
    </dsp:sp>
    <dsp:sp modelId="{B23402CC-988A-4031-A2A5-BC2E398891BB}">
      <dsp:nvSpPr>
        <dsp:cNvPr id="0" name=""/>
        <dsp:cNvSpPr/>
      </dsp:nvSpPr>
      <dsp:spPr>
        <a:xfrm>
          <a:off x="5711407" y="1132342"/>
          <a:ext cx="874124" cy="732312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48232B-0C62-4F5D-9BCC-7305246A5E40}">
      <dsp:nvSpPr>
        <dsp:cNvPr id="0" name=""/>
        <dsp:cNvSpPr/>
      </dsp:nvSpPr>
      <dsp:spPr>
        <a:xfrm>
          <a:off x="5711407" y="1132342"/>
          <a:ext cx="874124" cy="732312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F46737-1F33-4FB3-A250-4EC8B0DFBBED}">
      <dsp:nvSpPr>
        <dsp:cNvPr id="0" name=""/>
        <dsp:cNvSpPr/>
      </dsp:nvSpPr>
      <dsp:spPr>
        <a:xfrm>
          <a:off x="5274345" y="1264158"/>
          <a:ext cx="1748249" cy="468680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rgbClr val="002060"/>
              </a:solidFill>
            </a:rPr>
            <a:t>Использование эмоций</a:t>
          </a:r>
        </a:p>
      </dsp:txBody>
      <dsp:txXfrm>
        <a:off x="5274345" y="1264158"/>
        <a:ext cx="1748249" cy="468680"/>
      </dsp:txXfrm>
    </dsp:sp>
    <dsp:sp modelId="{C0B755FD-925A-44C9-9F10-198FFB8DA0E7}">
      <dsp:nvSpPr>
        <dsp:cNvPr id="0" name=""/>
        <dsp:cNvSpPr/>
      </dsp:nvSpPr>
      <dsp:spPr>
        <a:xfrm>
          <a:off x="7696322" y="1132342"/>
          <a:ext cx="732312" cy="732312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02860C-D689-4595-A7FA-718AC3D09279}">
      <dsp:nvSpPr>
        <dsp:cNvPr id="0" name=""/>
        <dsp:cNvSpPr/>
      </dsp:nvSpPr>
      <dsp:spPr>
        <a:xfrm>
          <a:off x="7696322" y="1132342"/>
          <a:ext cx="732312" cy="732312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B8A151-E919-4FEE-B995-D09E783FF010}">
      <dsp:nvSpPr>
        <dsp:cNvPr id="0" name=""/>
        <dsp:cNvSpPr/>
      </dsp:nvSpPr>
      <dsp:spPr>
        <a:xfrm>
          <a:off x="7330166" y="1264158"/>
          <a:ext cx="1464625" cy="468680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rgbClr val="002060"/>
              </a:solidFill>
            </a:rPr>
            <a:t>Управление эмоциями</a:t>
          </a:r>
        </a:p>
      </dsp:txBody>
      <dsp:txXfrm>
        <a:off x="7330166" y="1264158"/>
        <a:ext cx="1464625" cy="4686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05D6-4A42-492D-B450-CFDACA791979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31B48-0EC6-49AC-92F3-E37BE6F733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863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05D6-4A42-492D-B450-CFDACA791979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31B48-0EC6-49AC-92F3-E37BE6F733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486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05D6-4A42-492D-B450-CFDACA791979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31B48-0EC6-49AC-92F3-E37BE6F733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019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5B05D6-4A42-492D-B450-CFDACA791979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E31B48-0EC6-49AC-92F3-E37BE6F7337A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9591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05D6-4A42-492D-B450-CFDACA791979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31B48-0EC6-49AC-92F3-E37BE6F733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19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05D6-4A42-492D-B450-CFDACA791979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31B48-0EC6-49AC-92F3-E37BE6F7337A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77683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05D6-4A42-492D-B450-CFDACA791979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31B48-0EC6-49AC-92F3-E37BE6F733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5535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05D6-4A42-492D-B450-CFDACA791979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31B48-0EC6-49AC-92F3-E37BE6F733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0378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05D6-4A42-492D-B450-CFDACA791979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31B48-0EC6-49AC-92F3-E37BE6F733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8224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05D6-4A42-492D-B450-CFDACA791979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31B48-0EC6-49AC-92F3-E37BE6F733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5959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05D6-4A42-492D-B450-CFDACA791979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31B48-0EC6-49AC-92F3-E37BE6F733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751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05D6-4A42-492D-B450-CFDACA791979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31B48-0EC6-49AC-92F3-E37BE6F733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7247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05D6-4A42-492D-B450-CFDACA791979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31B48-0EC6-49AC-92F3-E37BE6F733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0572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05D6-4A42-492D-B450-CFDACA791979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31B48-0EC6-49AC-92F3-E37BE6F733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7803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05D6-4A42-492D-B450-CFDACA791979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31B48-0EC6-49AC-92F3-E37BE6F733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135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05D6-4A42-492D-B450-CFDACA791979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31B48-0EC6-49AC-92F3-E37BE6F733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37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05D6-4A42-492D-B450-CFDACA791979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31B48-0EC6-49AC-92F3-E37BE6F733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398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05D6-4A42-492D-B450-CFDACA791979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31B48-0EC6-49AC-92F3-E37BE6F7337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662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05D6-4A42-492D-B450-CFDACA791979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31B48-0EC6-49AC-92F3-E37BE6F7337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269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05D6-4A42-492D-B450-CFDACA791979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31B48-0EC6-49AC-92F3-E37BE6F733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365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05D6-4A42-492D-B450-CFDACA791979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31B48-0EC6-49AC-92F3-E37BE6F733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774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05D6-4A42-492D-B450-CFDACA791979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31B48-0EC6-49AC-92F3-E37BE6F733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019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85B05D6-4A42-492D-B450-CFDACA791979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31B48-0EC6-49AC-92F3-E37BE6F733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78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85B05D6-4A42-492D-B450-CFDACA791979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6E31B48-0EC6-49AC-92F3-E37BE6F733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408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0064" y="1982370"/>
            <a:ext cx="10051867" cy="1823267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ДЕЯТЕЛЬНОСТЬ как средство </a:t>
            </a:r>
            <a:b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ЭМОЦИОНАЛЬНОГО ИНТЕЛЛЕКТА</a:t>
            </a:r>
            <a:b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старших дошкольников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2845" y="301909"/>
            <a:ext cx="112863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образовательное учреждение 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образования Республики Марий Эл 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«Дворец творчества детей и молодёжи»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47860" y="4470435"/>
            <a:ext cx="389129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Разработала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Соловьева Анастасия Олеговна.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дополнительного образования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40530" y="5985927"/>
            <a:ext cx="15109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Йошкар-Ола</a:t>
            </a:r>
          </a:p>
          <a:p>
            <a:pPr algn="ct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925820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5106" y="400594"/>
            <a:ext cx="8690682" cy="722812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22069" y="1214846"/>
            <a:ext cx="1172173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18" t="5667" b="7871"/>
          <a:stretch/>
        </p:blipFill>
        <p:spPr>
          <a:xfrm>
            <a:off x="5677469" y="1340581"/>
            <a:ext cx="5888602" cy="5049874"/>
          </a:xfrm>
          <a:prstGeom prst="rect">
            <a:avLst/>
          </a:prstGeom>
        </p:spPr>
      </p:pic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359570F2-1AF0-4162-9E27-9994515400E0}"/>
              </a:ext>
            </a:extLst>
          </p:cNvPr>
          <p:cNvSpPr/>
          <p:nvPr/>
        </p:nvSpPr>
        <p:spPr>
          <a:xfrm>
            <a:off x="714849" y="2247121"/>
            <a:ext cx="4962620" cy="10886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3FB30E33-38A5-4522-9758-E613409C251A}"/>
              </a:ext>
            </a:extLst>
          </p:cNvPr>
          <p:cNvSpPr/>
          <p:nvPr/>
        </p:nvSpPr>
        <p:spPr>
          <a:xfrm>
            <a:off x="1189608" y="2354647"/>
            <a:ext cx="6383045" cy="873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 педагогов с понятием – </a:t>
            </a:r>
          </a:p>
          <a:p>
            <a:pPr>
              <a:lnSpc>
                <a:spcPct val="15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эмоциональный интеллект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(EQ)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400F7BD0-7C4C-401D-AFF0-713AB7533611}"/>
              </a:ext>
            </a:extLst>
          </p:cNvPr>
          <p:cNvSpPr/>
          <p:nvPr/>
        </p:nvSpPr>
        <p:spPr>
          <a:xfrm>
            <a:off x="714849" y="3986547"/>
            <a:ext cx="4962620" cy="13045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Показать фрагмент перспективного плана работы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развитию эмоционального интеллекта детей </a:t>
            </a:r>
          </a:p>
        </p:txBody>
      </p:sp>
    </p:spTree>
    <p:extLst>
      <p:ext uri="{BB962C8B-B14F-4D97-AF65-F5344CB8AC3E}">
        <p14:creationId xmlns:p14="http://schemas.microsoft.com/office/powerpoint/2010/main" val="1081821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5106" y="400594"/>
            <a:ext cx="8690682" cy="722812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понятия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025" y="1391266"/>
            <a:ext cx="10966268" cy="5000390"/>
          </a:xfrm>
        </p:spPr>
        <p:txBody>
          <a:bodyPr>
            <a:normAutofit/>
          </a:bodyPr>
          <a:lstStyle/>
          <a:p>
            <a:pPr marL="45720" indent="252000" algn="just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Эмоциональный интеллект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(EQ)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способность человека распознавать эмоции, понимать намерения, мотивацию и желания других людей и свои собственные, а также способность управлять своими эмоциями и выстраивать отношения с другими людьми.</a:t>
            </a:r>
          </a:p>
          <a:p>
            <a:pPr marL="45720" indent="252000" algn="just">
              <a:buNone/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252000" algn="just">
              <a:buNone/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252000" algn="just">
              <a:buNone/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252000" algn="just">
              <a:buNone/>
            </a:pPr>
            <a:endParaRPr lang="ru-RU" b="1" dirty="0">
              <a:solidFill>
                <a:schemeClr val="accent1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252000" algn="just">
              <a:buNone/>
            </a:pPr>
            <a:endParaRPr lang="ru-RU" b="1" dirty="0">
              <a:solidFill>
                <a:schemeClr val="accent1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252000" algn="just">
              <a:buNone/>
            </a:pPr>
            <a:r>
              <a:rPr lang="ru-RU" b="1" dirty="0">
                <a:solidFill>
                  <a:schemeClr val="accent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деятельность –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или самостоятельная познавательная, творческая или игровая деятельность, имеющая общую цель, согласованные способы и методы деятельности, направленные на достижение результата.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22069" y="1214846"/>
            <a:ext cx="1172173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826924366"/>
              </p:ext>
            </p:extLst>
          </p:nvPr>
        </p:nvGraphicFramePr>
        <p:xfrm>
          <a:off x="759787" y="2633472"/>
          <a:ext cx="10524744" cy="1865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9018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9803" y="363959"/>
            <a:ext cx="10966268" cy="722812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Экспериментальная работа:</a:t>
            </a:r>
            <a:b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формирующий этап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22069" y="1214846"/>
            <a:ext cx="1172173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69" y="2065734"/>
            <a:ext cx="4287648" cy="409971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51895" y="1804124"/>
            <a:ext cx="3469595" cy="523220"/>
          </a:xfrm>
          <a:prstGeom prst="rect">
            <a:avLst/>
          </a:prstGeom>
        </p:spPr>
        <p:txBody>
          <a:bodyPr wrap="square">
            <a:prstTxWarp prst="textArchUp">
              <a:avLst/>
            </a:prstTxWarp>
            <a:spAutoFit/>
          </a:bodyPr>
          <a:lstStyle/>
          <a:p>
            <a:pPr lvl="0" algn="ctr"/>
            <a:r>
              <a:rPr lang="ru-RU" sz="2800" dirty="0">
                <a:gradFill flip="none" rotWithShape="1">
                  <a:gsLst>
                    <a:gs pos="0">
                      <a:srgbClr val="C00000">
                        <a:shade val="30000"/>
                        <a:satMod val="115000"/>
                      </a:srgbClr>
                    </a:gs>
                    <a:gs pos="50000">
                      <a:srgbClr val="C00000">
                        <a:shade val="67500"/>
                        <a:satMod val="115000"/>
                      </a:srgbClr>
                    </a:gs>
                    <a:gs pos="100000">
                      <a:srgbClr val="C000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gradFill flip="none" rotWithShape="1">
                  <a:gsLst>
                    <a:gs pos="0">
                      <a:srgbClr val="C00000">
                        <a:shade val="30000"/>
                        <a:satMod val="115000"/>
                      </a:srgbClr>
                    </a:gs>
                    <a:gs pos="50000">
                      <a:srgbClr val="C00000">
                        <a:shade val="67500"/>
                        <a:satMod val="115000"/>
                      </a:srgbClr>
                    </a:gs>
                    <a:gs pos="100000">
                      <a:srgbClr val="C000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«Мир эмоций»</a:t>
            </a:r>
          </a:p>
        </p:txBody>
      </p:sp>
      <p:sp>
        <p:nvSpPr>
          <p:cNvPr id="10" name="Объект 2"/>
          <p:cNvSpPr>
            <a:spLocks noGrp="1"/>
          </p:cNvSpPr>
          <p:nvPr>
            <p:ph idx="1"/>
          </p:nvPr>
        </p:nvSpPr>
        <p:spPr>
          <a:xfrm>
            <a:off x="4357987" y="1342922"/>
            <a:ext cx="7337189" cy="5204182"/>
          </a:xfrm>
        </p:spPr>
        <p:txBody>
          <a:bodyPr>
            <a:normAutofit/>
          </a:bodyPr>
          <a:lstStyle/>
          <a:p>
            <a:pPr algn="just"/>
            <a:r>
              <a:rPr lang="ru-RU" sz="18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проекта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ru-RU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педагогов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432000" indent="-180000" algn="just"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развивать эмоциональную отзывчивость, сопереживание;</a:t>
            </a:r>
          </a:p>
          <a:p>
            <a:pPr marL="432000" indent="-180000" algn="just"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повысить уровень компетентности педагогов в вопросах развитие эмоционального интеллекта дошкольников.</a:t>
            </a:r>
          </a:p>
          <a:p>
            <a:pPr lvl="0" algn="just">
              <a:buClr>
                <a:srgbClr val="EAE8E8"/>
              </a:buClr>
              <a:buFont typeface="Courier New" panose="02070309020205020404" pitchFamily="49" charset="0"/>
              <a:buChar char="o"/>
            </a:pPr>
            <a:r>
              <a:rPr lang="ru-RU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родителей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432000" lvl="0" indent="-180000" algn="just">
              <a:buClr>
                <a:srgbClr val="EAE8E8"/>
              </a:buClr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повысить родительскую компетенцию в вопросах развития эмоционального интеллекта детей дошкольного возраста;</a:t>
            </a:r>
          </a:p>
          <a:p>
            <a:pPr marL="432000" lvl="0" indent="-180000" algn="just">
              <a:buClr>
                <a:srgbClr val="EAE8E8"/>
              </a:buClr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создать условия для обмена информации между родителями и педагогами.</a:t>
            </a:r>
          </a:p>
          <a:p>
            <a:pPr lvl="0" algn="just">
              <a:buClr>
                <a:srgbClr val="EAE8E8"/>
              </a:buClr>
            </a:pPr>
            <a:r>
              <a:rPr lang="ru-RU" sz="18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Продукты проекта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педагогический сундучок «Мир эмоций»;</a:t>
            </a:r>
          </a:p>
          <a:p>
            <a:pPr marL="45720" lvl="0" indent="0" algn="just">
              <a:buClr>
                <a:srgbClr val="EAE8E8"/>
              </a:buClr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тематический альбом «Калейдоскоп эмоций».</a:t>
            </a:r>
          </a:p>
          <a:p>
            <a:pPr marL="432000" lvl="0" indent="-180000" algn="just">
              <a:buClr>
                <a:srgbClr val="EAE8E8"/>
              </a:buClr>
              <a:buNone/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637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4890" y="441278"/>
            <a:ext cx="10966268" cy="722812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проекта по развитию эмоционального интеллекта старших дошкольников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22069" y="1214846"/>
            <a:ext cx="1172173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909506"/>
              </p:ext>
            </p:extLst>
          </p:nvPr>
        </p:nvGraphicFramePr>
        <p:xfrm>
          <a:off x="715643" y="1360359"/>
          <a:ext cx="10857657" cy="4600836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990981">
                  <a:extLst>
                    <a:ext uri="{9D8B030D-6E8A-4147-A177-3AD203B41FA5}">
                      <a16:colId xmlns:a16="http://schemas.microsoft.com/office/drawing/2014/main" val="3324017699"/>
                    </a:ext>
                  </a:extLst>
                </a:gridCol>
                <a:gridCol w="8866676">
                  <a:extLst>
                    <a:ext uri="{9D8B030D-6E8A-4147-A177-3AD203B41FA5}">
                      <a16:colId xmlns:a16="http://schemas.microsoft.com/office/drawing/2014/main" val="4257568754"/>
                    </a:ext>
                  </a:extLst>
                </a:gridCol>
              </a:tblGrid>
              <a:tr h="39459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Этапы</a:t>
                      </a:r>
                      <a:r>
                        <a:rPr lang="ru-RU" sz="16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проекта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Направления проектной деятельности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708301"/>
                  </a:ext>
                </a:extLst>
              </a:tr>
              <a:tr h="36846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этап – Подготовительный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Подбор и изучение методической литературы по направлению проекта.</a:t>
                      </a:r>
                    </a:p>
                    <a:p>
                      <a:pPr algn="just"/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Разработка перспективного плана по проекту, конспектов занимательной деятельности, сценариев мероприятий.</a:t>
                      </a:r>
                    </a:p>
                    <a:p>
                      <a:pPr algn="just"/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Создание педагогического</a:t>
                      </a:r>
                      <a:r>
                        <a:rPr lang="ru-RU" sz="16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сундучка «Мир эмоций»: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картотек игр и упражнений по формированию эмоционального интеллекта, художественной литературы, музыкальных произведений, изготовление дидактического материала.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3077028"/>
                  </a:ext>
                </a:extLst>
              </a:tr>
              <a:tr h="36846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этап – Организационно-практический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ru-RU" sz="18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различных видов детской деятельности, по теме проекта (занимательная деятельность, сюжетно-ролевые, творческие, социально-коммуникативные,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квест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-игры, чтение художественной литературы, прослушивание музыкальных произведений, просмотр видеоматериалов и т.п.)</a:t>
                      </a:r>
                    </a:p>
                    <a:p>
                      <a:pPr algn="just"/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родителей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разработка консультаций: «Проектная деятельность в детском саду и семье», «Развитие эмоционального интеллекта у детей дошкольного возраста», «Эмоциональный интеллект ребенка: 3 метода его развития в домашних условиях», списков рекомендаций художественной литературы, видеоматериалов для совместного семейного досуга.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9795049"/>
                  </a:ext>
                </a:extLst>
              </a:tr>
              <a:tr h="36846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этап – 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Итоговый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Итоговое досуговое мероприятие: создание тематического альбома «Калейдоскоп эмоций».</a:t>
                      </a:r>
                    </a:p>
                    <a:p>
                      <a:pPr algn="just"/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Презентация результатов проекта.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1945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3373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4890" y="441278"/>
            <a:ext cx="10966268" cy="722812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 перспективного плана работы по развитию эмоционального интеллекта детей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22069" y="1214846"/>
            <a:ext cx="1172173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858879"/>
              </p:ext>
            </p:extLst>
          </p:nvPr>
        </p:nvGraphicFramePr>
        <p:xfrm>
          <a:off x="1985177" y="1506663"/>
          <a:ext cx="8605694" cy="4816224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182011">
                  <a:extLst>
                    <a:ext uri="{9D8B030D-6E8A-4147-A177-3AD203B41FA5}">
                      <a16:colId xmlns:a16="http://schemas.microsoft.com/office/drawing/2014/main" val="3324017699"/>
                    </a:ext>
                  </a:extLst>
                </a:gridCol>
                <a:gridCol w="6423683">
                  <a:extLst>
                    <a:ext uri="{9D8B030D-6E8A-4147-A177-3AD203B41FA5}">
                      <a16:colId xmlns:a16="http://schemas.microsoft.com/office/drawing/2014/main" val="4257568754"/>
                    </a:ext>
                  </a:extLst>
                </a:gridCol>
              </a:tblGrid>
              <a:tr h="39459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708301"/>
                  </a:ext>
                </a:extLst>
              </a:tr>
              <a:tr h="36846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блок:</a:t>
                      </a:r>
                      <a:r>
                        <a:rPr lang="ru-RU" sz="16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«Я и мои эмоции»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ru-RU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9211507"/>
                  </a:ext>
                </a:extLst>
              </a:tr>
              <a:tr h="3684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25.11.2020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Интегрированное занятие «Путешествие в страну эмоций»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1952216"/>
                  </a:ext>
                </a:extLst>
              </a:tr>
              <a:tr h="3684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09.12.2020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Занимательная деятельность «День радости»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5820472"/>
                  </a:ext>
                </a:extLst>
              </a:tr>
              <a:tr h="3684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21.12.2020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Игровое занятие «Откуда берется плохое настроение»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7363812"/>
                  </a:ext>
                </a:extLst>
              </a:tr>
              <a:tr h="3684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15.01.2021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Занимательная деятельность «Гнев прогоним мы в игре»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1996556"/>
                  </a:ext>
                </a:extLst>
              </a:tr>
              <a:tr h="3684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27.01.2021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Творческая игра «Путешествие на остров страха»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5105950"/>
                  </a:ext>
                </a:extLst>
              </a:tr>
              <a:tr h="3684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08.02.2021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Игры-драматизации «Стыд, вина и извинения»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0748017"/>
                  </a:ext>
                </a:extLst>
              </a:tr>
              <a:tr h="3684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17.02.2021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Квест-игра «Давайте удивляться чудесам»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238660"/>
                  </a:ext>
                </a:extLst>
              </a:tr>
              <a:tr h="3684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25.02.2021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Тренинговое занятие «Мир эмоций»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3443285"/>
                  </a:ext>
                </a:extLst>
              </a:tr>
              <a:tr h="36846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блок: «Я и другие»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ru-RU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2211828"/>
                  </a:ext>
                </a:extLst>
              </a:tr>
              <a:tr h="3684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03.03.2021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Игровое занятие «Какой я и каким хочу быть»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6345273"/>
                  </a:ext>
                </a:extLst>
              </a:tr>
              <a:tr h="3684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11.03.2021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Беседа «Самые дорогие на свете люди»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1803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8989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4890" y="441278"/>
            <a:ext cx="10966268" cy="722812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 перспективного плана работы по развитию эмоционального интеллекта детей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22069" y="1214846"/>
            <a:ext cx="1172173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521962"/>
              </p:ext>
            </p:extLst>
          </p:nvPr>
        </p:nvGraphicFramePr>
        <p:xfrm>
          <a:off x="1985177" y="1506663"/>
          <a:ext cx="8605694" cy="348283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182011">
                  <a:extLst>
                    <a:ext uri="{9D8B030D-6E8A-4147-A177-3AD203B41FA5}">
                      <a16:colId xmlns:a16="http://schemas.microsoft.com/office/drawing/2014/main" val="3324017699"/>
                    </a:ext>
                  </a:extLst>
                </a:gridCol>
                <a:gridCol w="6423683">
                  <a:extLst>
                    <a:ext uri="{9D8B030D-6E8A-4147-A177-3AD203B41FA5}">
                      <a16:colId xmlns:a16="http://schemas.microsoft.com/office/drawing/2014/main" val="4257568754"/>
                    </a:ext>
                  </a:extLst>
                </a:gridCol>
              </a:tblGrid>
              <a:tr h="39459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708301"/>
                  </a:ext>
                </a:extLst>
              </a:tr>
              <a:tr h="36846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блок: «Я и другие»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ru-RU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2211828"/>
                  </a:ext>
                </a:extLst>
              </a:tr>
              <a:tr h="3684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24.03.2021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Творческая игра «Настроение сказочных героев»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9508649"/>
                  </a:ext>
                </a:extLst>
              </a:tr>
              <a:tr h="3684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31.03.2021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Занимательная деятельность «Уроки добра»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2174752"/>
                  </a:ext>
                </a:extLst>
              </a:tr>
              <a:tr h="36846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блок: «Я и мир»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8693375"/>
                  </a:ext>
                </a:extLst>
              </a:tr>
              <a:tr h="3684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07.04.2021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Творческая игра «Хорошо ли быть одному?»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9993908"/>
                  </a:ext>
                </a:extLst>
              </a:tr>
              <a:tr h="3684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15.04.2021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Беседа «Всегда ли мы поступаем правильно?»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5336132"/>
                  </a:ext>
                </a:extLst>
              </a:tr>
              <a:tr h="3684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27.04.2021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Квест-игра «Давайте жить дружно и весело»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5186761"/>
                  </a:ext>
                </a:extLst>
              </a:tr>
              <a:tr h="3684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14.05.2021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Итоговое досуговое мероприятие: создание тематического альбома «Калейдоскоп эмоций».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6066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1648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5106" y="400594"/>
            <a:ext cx="8690682" cy="722812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0972" y="1515656"/>
            <a:ext cx="11038949" cy="4894288"/>
          </a:xfrm>
        </p:spPr>
        <p:txBody>
          <a:bodyPr>
            <a:normAutofit/>
          </a:bodyPr>
          <a:lstStyle/>
          <a:p>
            <a:pPr marL="45720" indent="457200" algn="just">
              <a:lnSpc>
                <a:spcPct val="150000"/>
              </a:lnSpc>
              <a:spcBef>
                <a:spcPts val="600"/>
              </a:spcBef>
              <a:buClr>
                <a:schemeClr val="accent6">
                  <a:lumMod val="60000"/>
                  <a:lumOff val="40000"/>
                </a:schemeClr>
              </a:buClr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работа по развитию эмоционального интеллекта детей посредством проектной деятельности способствовала повышению его уровня.</a:t>
            </a:r>
          </a:p>
          <a:p>
            <a:pPr marL="45720" indent="457200" algn="just">
              <a:lnSpc>
                <a:spcPct val="150000"/>
              </a:lnSpc>
              <a:spcBef>
                <a:spcPts val="600"/>
              </a:spcBef>
              <a:buClr>
                <a:schemeClr val="accent6">
                  <a:lumMod val="60000"/>
                  <a:lumOff val="40000"/>
                </a:schemeClr>
              </a:buClr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деятельность позволяет выстроить систему работы по:</a:t>
            </a:r>
          </a:p>
          <a:p>
            <a:pPr marL="612000" algn="just">
              <a:lnSpc>
                <a:spcPct val="150000"/>
              </a:lnSpc>
              <a:spcBef>
                <a:spcPts val="600"/>
              </a:spcBef>
              <a:buClr>
                <a:schemeClr val="accent6">
                  <a:lumMod val="60000"/>
                  <a:lumOff val="40000"/>
                </a:schemeClr>
              </a:buClr>
              <a:buFontTx/>
              <a:buChar char="-"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формированию и актуализации у детей представлений об основных эмоциональных модальностях;</a:t>
            </a:r>
          </a:p>
          <a:p>
            <a:pPr marL="612000" algn="just">
              <a:lnSpc>
                <a:spcPct val="150000"/>
              </a:lnSpc>
              <a:spcBef>
                <a:spcPts val="600"/>
              </a:spcBef>
              <a:buClr>
                <a:schemeClr val="accent6">
                  <a:lumMod val="60000"/>
                  <a:lumOff val="40000"/>
                </a:schemeClr>
              </a:buClr>
              <a:buFontTx/>
              <a:buChar char="-"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формированию у дошкольников языка эмоций, их произвольного опосредованного выражения (развитие эмоциональной регуляции с функцией контроля за выражением эмоций и поведением); </a:t>
            </a:r>
          </a:p>
          <a:p>
            <a:pPr marL="612000" algn="just">
              <a:lnSpc>
                <a:spcPct val="150000"/>
              </a:lnSpc>
              <a:spcBef>
                <a:spcPts val="600"/>
              </a:spcBef>
              <a:buClr>
                <a:schemeClr val="accent6">
                  <a:lumMod val="60000"/>
                  <a:lumOff val="40000"/>
                </a:schemeClr>
              </a:buClr>
              <a:buFontTx/>
              <a:buChar char="-"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 социальных эмоций (эмпатии);</a:t>
            </a:r>
          </a:p>
          <a:p>
            <a:pPr marL="612000" algn="just">
              <a:lnSpc>
                <a:spcPct val="150000"/>
              </a:lnSpc>
              <a:spcBef>
                <a:spcPts val="600"/>
              </a:spcBef>
              <a:buClr>
                <a:schemeClr val="accent6">
                  <a:lumMod val="60000"/>
                  <a:lumOff val="40000"/>
                </a:schemeClr>
              </a:buClr>
              <a:buFontTx/>
              <a:buChar char="-"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коммуникативно-рефлексивных основ личности ребёнка.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22069" y="1214846"/>
            <a:ext cx="1172173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092073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Базис">
  <a:themeElements>
    <a:clrScheme name="Другая 7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EAE8E8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0C0C0C"/>
      </a:hlink>
      <a:folHlink>
        <a:srgbClr val="704404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Совет директоров</Template>
  <TotalTime>1922</TotalTime>
  <Words>657</Words>
  <Application>Microsoft Office PowerPoint</Application>
  <PresentationFormat>Широкоэкранный</PresentationFormat>
  <Paragraphs>100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Calibri</vt:lpstr>
      <vt:lpstr>Calibri Light</vt:lpstr>
      <vt:lpstr>Corbel</vt:lpstr>
      <vt:lpstr>Courier New</vt:lpstr>
      <vt:lpstr>Times New Roman</vt:lpstr>
      <vt:lpstr>Wingdings 2</vt:lpstr>
      <vt:lpstr>HDOfficeLightV0</vt:lpstr>
      <vt:lpstr>Базис</vt:lpstr>
      <vt:lpstr>ПРОЕКТНАЯ ДЕЯТЕЛЬНОСТЬ как средство  развития ЭМОЦИОНАЛЬНОГО ИНТЕЛЛЕКТА старших дошкольников</vt:lpstr>
      <vt:lpstr>Цели </vt:lpstr>
      <vt:lpstr>Ключевые понятия</vt:lpstr>
      <vt:lpstr>Экспериментальная работа: формирующий этап</vt:lpstr>
      <vt:lpstr>Структура проекта по развитию эмоционального интеллекта старших дошкольников</vt:lpstr>
      <vt:lpstr>Фрагмент перспективного плана работы по развитию эмоционального интеллекта детей</vt:lpstr>
      <vt:lpstr>Фрагмент перспективного плана работы по развитию эмоционального интеллекта детей</vt:lpstr>
      <vt:lpstr>Заключение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0000</cp:lastModifiedBy>
  <cp:revision>84</cp:revision>
  <dcterms:created xsi:type="dcterms:W3CDTF">2020-04-12T19:18:35Z</dcterms:created>
  <dcterms:modified xsi:type="dcterms:W3CDTF">2023-04-17T10:11:39Z</dcterms:modified>
</cp:coreProperties>
</file>