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8" r:id="rId4"/>
    <p:sldId id="260" r:id="rId5"/>
    <p:sldId id="270" r:id="rId6"/>
    <p:sldId id="259" r:id="rId7"/>
    <p:sldId id="257" r:id="rId8"/>
    <p:sldId id="266" r:id="rId9"/>
    <p:sldId id="267" r:id="rId10"/>
    <p:sldId id="268" r:id="rId11"/>
    <p:sldId id="264" r:id="rId12"/>
    <p:sldId id="272" r:id="rId13"/>
    <p:sldId id="265" r:id="rId14"/>
    <p:sldId id="269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4" autoAdjust="0"/>
  </p:normalViewPr>
  <p:slideViewPr>
    <p:cSldViewPr>
      <p:cViewPr varScale="1">
        <p:scale>
          <a:sx n="51" d="100"/>
          <a:sy n="51" d="100"/>
        </p:scale>
        <p:origin x="-122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BC524-CF4D-40E6-95AF-1C3B56126920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CC2F9-6111-4110-B671-7E8D8B3F6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3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Учитель-логопед Белоусова Е.В.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C2F9-6111-4110-B671-7E8D8B3F63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4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Разложи</a:t>
            </a:r>
            <a:r>
              <a:rPr lang="ru-RU" baseline="0" dirty="0" smtClean="0"/>
              <a:t> бусинки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C2F9-6111-4110-B671-7E8D8B3F63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9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лабиринты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CC2F9-6111-4110-B671-7E8D8B3F63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8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Новая папка\фон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«Игра с ребенком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 </a:t>
            </a:r>
            <a:r>
              <a:rPr lang="ru-RU" b="1" dirty="0">
                <a:solidFill>
                  <a:srgbClr val="00B050"/>
                </a:solidFill>
              </a:rPr>
              <a:t>жизни вашей семьи»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6984776" cy="57606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Родительское собрание в группе №4 «Морские звездочки»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221088"/>
            <a:ext cx="439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Проводит учитель-логопед </a:t>
            </a:r>
            <a:r>
              <a:rPr lang="ru-RU" b="1" dirty="0"/>
              <a:t>Белоусова Е.В.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Словесные</a:t>
            </a:r>
          </a:p>
          <a:p>
            <a:pPr marL="0" indent="0">
              <a:buNone/>
            </a:pPr>
            <a:r>
              <a:rPr lang="ru-RU" dirty="0" smtClean="0"/>
              <a:t>«Собери цепочку из слов»</a:t>
            </a:r>
          </a:p>
          <a:p>
            <a:pPr marL="0" indent="0">
              <a:buNone/>
            </a:pPr>
            <a:r>
              <a:rPr lang="ru-RU" dirty="0" smtClean="0"/>
              <a:t>«Глухой телефон»</a:t>
            </a:r>
          </a:p>
          <a:p>
            <a:pPr marL="0" indent="0">
              <a:buNone/>
            </a:pPr>
            <a:r>
              <a:rPr lang="ru-RU" dirty="0" smtClean="0"/>
              <a:t>«Да» и «Нет» не говорить</a:t>
            </a:r>
          </a:p>
          <a:p>
            <a:pPr marL="0" indent="0">
              <a:buNone/>
            </a:pPr>
            <a:r>
              <a:rPr lang="ru-RU" dirty="0" smtClean="0"/>
              <a:t>«Скажи какой?»</a:t>
            </a:r>
          </a:p>
          <a:p>
            <a:pPr marL="0" indent="0">
              <a:buNone/>
            </a:pPr>
            <a:r>
              <a:rPr lang="ru-RU" dirty="0" smtClean="0"/>
              <a:t>«Кому что нужно?»</a:t>
            </a:r>
          </a:p>
          <a:p>
            <a:pPr marL="0" indent="0">
              <a:buNone/>
            </a:pPr>
            <a:r>
              <a:rPr lang="ru-RU" dirty="0" smtClean="0"/>
              <a:t>«Бывает – не бывает»</a:t>
            </a:r>
          </a:p>
          <a:p>
            <a:pPr marL="0" indent="0">
              <a:buNone/>
            </a:pPr>
            <a:r>
              <a:rPr lang="ru-RU" dirty="0" smtClean="0"/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Подвижная </a:t>
            </a:r>
            <a:r>
              <a:rPr lang="ru-RU" b="1" dirty="0" smtClean="0">
                <a:solidFill>
                  <a:srgbClr val="C00000"/>
                </a:solidFill>
              </a:rPr>
              <a:t>игра</a:t>
            </a:r>
          </a:p>
          <a:p>
            <a:r>
              <a:rPr lang="ru-RU" dirty="0" smtClean="0"/>
              <a:t>Малой подвижности </a:t>
            </a:r>
          </a:p>
          <a:p>
            <a:r>
              <a:rPr lang="ru-RU" dirty="0" smtClean="0"/>
              <a:t>Большой подвижности</a:t>
            </a:r>
          </a:p>
          <a:p>
            <a:r>
              <a:rPr lang="ru-RU" dirty="0" smtClean="0"/>
              <a:t>Хороводная игра</a:t>
            </a:r>
            <a:endParaRPr lang="ru-RU" dirty="0"/>
          </a:p>
        </p:txBody>
      </p:sp>
      <p:pic>
        <p:nvPicPr>
          <p:cNvPr id="1026" name="Picture 2" descr="C:\Users\сёма\Desktop\Белоусова Е.В. уч.-логопед\2016-2017 уч.год\сайт от группы\6 День Здоровья\IMG_8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86" y="3417804"/>
            <a:ext cx="4264663" cy="28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Хороводная</a:t>
            </a:r>
          </a:p>
          <a:p>
            <a:pPr marL="0" indent="0">
              <a:buNone/>
            </a:pPr>
            <a:r>
              <a:rPr lang="ru-RU" dirty="0" smtClean="0"/>
              <a:t>«Еле, еле, еле, еле завертелись карусели»</a:t>
            </a:r>
          </a:p>
          <a:p>
            <a:pPr marL="0" indent="0">
              <a:buNone/>
            </a:pPr>
            <a:r>
              <a:rPr lang="ru-RU" dirty="0" smtClean="0"/>
              <a:t>«Пузырь»</a:t>
            </a:r>
          </a:p>
          <a:p>
            <a:pPr marL="0" indent="0">
              <a:buNone/>
            </a:pPr>
            <a:r>
              <a:rPr lang="ru-RU" dirty="0" smtClean="0"/>
              <a:t>«Колпачок» </a:t>
            </a:r>
            <a:endParaRPr lang="ru-RU" dirty="0"/>
          </a:p>
        </p:txBody>
      </p:sp>
      <p:pic>
        <p:nvPicPr>
          <p:cNvPr id="4" name="Picture 12" descr="ca223971629f6c31bed1ffd7901534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3140968"/>
            <a:ext cx="4146550" cy="310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2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Сюжетно-ролевая </a:t>
            </a:r>
            <a:r>
              <a:rPr lang="ru-RU" b="1" dirty="0" smtClean="0">
                <a:solidFill>
                  <a:srgbClr val="C00000"/>
                </a:solidFill>
              </a:rPr>
              <a:t>игра</a:t>
            </a:r>
          </a:p>
          <a:p>
            <a:r>
              <a:rPr lang="ru-RU" dirty="0" smtClean="0"/>
              <a:t>Театр</a:t>
            </a:r>
          </a:p>
          <a:p>
            <a:r>
              <a:rPr lang="ru-RU" dirty="0" smtClean="0"/>
              <a:t>Проигрывание ситуации</a:t>
            </a:r>
            <a:endParaRPr lang="ru-RU" dirty="0"/>
          </a:p>
        </p:txBody>
      </p:sp>
      <p:pic>
        <p:nvPicPr>
          <p:cNvPr id="5" name="Picture 9" descr="detsad-23843-13971418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81" y="3717032"/>
            <a:ext cx="4569880" cy="2952328"/>
          </a:xfrm>
          <a:prstGeom prst="rect">
            <a:avLst/>
          </a:prstGeom>
          <a:noFill/>
        </p:spPr>
      </p:pic>
      <p:pic>
        <p:nvPicPr>
          <p:cNvPr id="6" name="Picture 5" descr="0b674e60a95ce78ae45fe0781974d8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4916" y="3717032"/>
            <a:ext cx="4329552" cy="2886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1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Мониторинг игровой деятельности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Мастер – класс «Поиграй со мной»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28489"/>
              </p:ext>
            </p:extLst>
          </p:nvPr>
        </p:nvGraphicFramePr>
        <p:xfrm>
          <a:off x="1331640" y="2348880"/>
          <a:ext cx="609600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Освоено</a:t>
                      </a:r>
                      <a:r>
                        <a:rPr lang="ru-RU" baseline="0" dirty="0" smtClean="0"/>
                        <a:t> по </a:t>
                      </a:r>
                      <a:r>
                        <a:rPr lang="ru-RU" dirty="0" smtClean="0"/>
                        <a:t> игровой</a:t>
                      </a:r>
                      <a:r>
                        <a:rPr lang="ru-RU" baseline="0" dirty="0" smtClean="0"/>
                        <a:t> деятельностью (ср. гр.)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Освоено</a:t>
                      </a:r>
                      <a:r>
                        <a:rPr lang="ru-RU" baseline="0" dirty="0" smtClean="0"/>
                        <a:t> по</a:t>
                      </a:r>
                      <a:r>
                        <a:rPr lang="ru-RU" dirty="0" smtClean="0"/>
                        <a:t> игровой</a:t>
                      </a:r>
                      <a:r>
                        <a:rPr lang="ru-RU" baseline="0" dirty="0" smtClean="0"/>
                        <a:t> деятельностью (ст. гр.)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977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54,17 %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69,44 %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Послушайте </a:t>
            </a:r>
            <a:r>
              <a:rPr lang="ru-RU" dirty="0">
                <a:solidFill>
                  <a:srgbClr val="00B050"/>
                </a:solidFill>
              </a:rPr>
              <a:t>- и Вы забудете, 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посмотрите </a:t>
            </a:r>
            <a:r>
              <a:rPr lang="ru-RU" dirty="0">
                <a:solidFill>
                  <a:srgbClr val="00B050"/>
                </a:solidFill>
              </a:rPr>
              <a:t>- и Вы запомните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сделайте - и Вы поймете.</a:t>
            </a:r>
          </a:p>
          <a:p>
            <a:pPr marL="0" indent="0" algn="r">
              <a:buNone/>
            </a:pPr>
            <a:r>
              <a:rPr lang="ru-RU" i="1" dirty="0" smtClean="0"/>
              <a:t>Конфуций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Спасибо за работу!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7" y="1484784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Повестка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164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Результаты анкетирования родителей</a:t>
            </a:r>
          </a:p>
          <a:p>
            <a:r>
              <a:rPr lang="ru-RU" dirty="0" smtClean="0"/>
              <a:t>Мастер-класс «Поиграй со мной»</a:t>
            </a:r>
          </a:p>
          <a:p>
            <a:r>
              <a:rPr lang="ru-RU" dirty="0" smtClean="0"/>
              <a:t>Результаты мониторинга игровой деятельности</a:t>
            </a:r>
          </a:p>
          <a:p>
            <a:r>
              <a:rPr lang="ru-RU" dirty="0" smtClean="0"/>
              <a:t>Мастер-класс родителей</a:t>
            </a:r>
          </a:p>
          <a:p>
            <a:pPr marL="0" indent="0">
              <a:buNone/>
            </a:pPr>
            <a:r>
              <a:rPr lang="ru-RU" dirty="0" smtClean="0"/>
              <a:t> «Игра с ребенком в нашей семье»</a:t>
            </a:r>
          </a:p>
          <a:p>
            <a:r>
              <a:rPr lang="ru-RU" dirty="0" smtClean="0"/>
              <a:t>Разное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6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1"/>
            <a:ext cx="7416824" cy="4133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Игра</a:t>
            </a:r>
            <a:endParaRPr lang="ru-RU" sz="44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dirty="0" smtClean="0"/>
              <a:t>«… есть та деятельность, в которой </a:t>
            </a:r>
            <a:r>
              <a:rPr lang="ru-RU" b="1" dirty="0" smtClean="0"/>
              <a:t>складывается и совершенствуется управление поведением </a:t>
            </a:r>
            <a:r>
              <a:rPr lang="ru-RU" dirty="0" smtClean="0"/>
              <a:t>на основе ориентировочной деятельности»</a:t>
            </a:r>
          </a:p>
          <a:p>
            <a:pPr algn="r">
              <a:buNone/>
            </a:pPr>
            <a:r>
              <a:rPr lang="ru-RU" sz="2400" dirty="0"/>
              <a:t>Д. Б. </a:t>
            </a:r>
            <a:r>
              <a:rPr lang="ru-RU" sz="2400" dirty="0" err="1" smtClean="0"/>
              <a:t>Эльконин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7" y="1412776"/>
            <a:ext cx="8229600" cy="4886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Результаты анкетирования</a:t>
            </a:r>
          </a:p>
          <a:p>
            <a:pPr marL="0" indent="0" algn="ctr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33060"/>
              </p:ext>
            </p:extLst>
          </p:nvPr>
        </p:nvGraphicFramePr>
        <p:xfrm>
          <a:off x="251520" y="1916832"/>
          <a:ext cx="8424936" cy="491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934326"/>
                <a:gridCol w="338437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Играете дома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Чему может научить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Дидактические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Конструктор</a:t>
                      </a:r>
                      <a:r>
                        <a:rPr lang="ru-RU" baseline="0" dirty="0" smtClean="0"/>
                        <a:t> – 2</a:t>
                      </a:r>
                    </a:p>
                    <a:p>
                      <a:pPr algn="ctr"/>
                      <a:r>
                        <a:rPr lang="ru-RU" baseline="0" dirty="0" err="1" smtClean="0"/>
                        <a:t>Пазлы</a:t>
                      </a:r>
                      <a:r>
                        <a:rPr lang="ru-RU" baseline="0" dirty="0" smtClean="0"/>
                        <a:t>, лабиринт - 1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Усидчивость</a:t>
                      </a:r>
                    </a:p>
                    <a:p>
                      <a:r>
                        <a:rPr lang="ru-RU" dirty="0" smtClean="0"/>
                        <a:t>Внимание </a:t>
                      </a:r>
                    </a:p>
                    <a:p>
                      <a:r>
                        <a:rPr lang="ru-RU" dirty="0" smtClean="0"/>
                        <a:t>Мышление</a:t>
                      </a:r>
                    </a:p>
                    <a:p>
                      <a:r>
                        <a:rPr lang="ru-RU" dirty="0" smtClean="0"/>
                        <a:t>Память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Подвижные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Мяч - 1,</a:t>
                      </a:r>
                    </a:p>
                    <a:p>
                      <a:pPr algn="ctr"/>
                      <a:r>
                        <a:rPr lang="ru-RU" baseline="0" dirty="0" smtClean="0"/>
                        <a:t> катание машинок - 3, прятки - 1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Быстрота реакции</a:t>
                      </a:r>
                    </a:p>
                    <a:p>
                      <a:r>
                        <a:rPr lang="ru-RU" dirty="0" smtClean="0"/>
                        <a:t>Ловкость</a:t>
                      </a:r>
                    </a:p>
                    <a:p>
                      <a:r>
                        <a:rPr lang="ru-RU" dirty="0" smtClean="0"/>
                        <a:t>Выносливость </a:t>
                      </a:r>
                    </a:p>
                    <a:p>
                      <a:r>
                        <a:rPr lang="ru-RU" dirty="0" smtClean="0"/>
                        <a:t>Умение достойно проигрывать</a:t>
                      </a:r>
                    </a:p>
                    <a:p>
                      <a:r>
                        <a:rPr lang="ru-RU" smtClean="0"/>
                        <a:t>Чувство </a:t>
                      </a:r>
                      <a:r>
                        <a:rPr lang="ru-RU" dirty="0" smtClean="0"/>
                        <a:t>коллективизма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Сюжетно-ролевые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Ролевые с игрушками - 2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договариваться и распределять роли</a:t>
                      </a:r>
                    </a:p>
                    <a:p>
                      <a:r>
                        <a:rPr lang="ru-RU" dirty="0" smtClean="0"/>
                        <a:t>Развивать</a:t>
                      </a:r>
                      <a:r>
                        <a:rPr lang="ru-RU" baseline="0" dirty="0" smtClean="0"/>
                        <a:t> сюжет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Театрализованные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 таких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Доброта</a:t>
                      </a:r>
                    </a:p>
                    <a:p>
                      <a:r>
                        <a:rPr lang="ru-RU" dirty="0" smtClean="0"/>
                        <a:t>Отзывчивость</a:t>
                      </a:r>
                    </a:p>
                    <a:p>
                      <a:r>
                        <a:rPr lang="ru-RU" dirty="0" smtClean="0"/>
                        <a:t>Милосердие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8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Игра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«Знаешь ли ты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любимую игрушку своего ребенка?»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E:\игры для собрания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49285"/>
            <a:ext cx="4508941" cy="337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i="1" dirty="0"/>
              <a:t>Утверждение, что ребенок развивается в игре, давно ни у кого не вызывает сомнений. </a:t>
            </a:r>
            <a:endParaRPr lang="ru-RU" sz="3000" i="1" dirty="0" smtClean="0"/>
          </a:p>
          <a:p>
            <a:pPr marL="0" indent="0" algn="ctr">
              <a:buNone/>
            </a:pPr>
            <a:endParaRPr lang="ru-RU" sz="3000" i="1" dirty="0" smtClean="0"/>
          </a:p>
          <a:p>
            <a:r>
              <a:rPr lang="ru-RU" dirty="0" smtClean="0"/>
              <a:t>Известный </a:t>
            </a:r>
            <a:r>
              <a:rPr lang="ru-RU" i="1" dirty="0"/>
              <a:t>детский врач и педагог Е.А. Аркин </a:t>
            </a:r>
            <a:r>
              <a:rPr lang="ru-RU" dirty="0"/>
              <a:t>называл этот вид деятельности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            «</a:t>
            </a:r>
            <a:r>
              <a:rPr lang="ru-RU" b="1" dirty="0"/>
              <a:t>психическим витамином</a:t>
            </a:r>
            <a:r>
              <a:rPr lang="ru-RU" b="1" dirty="0" smtClean="0"/>
              <a:t>»</a:t>
            </a:r>
            <a:r>
              <a:rPr lang="ru-RU" dirty="0" smtClean="0"/>
              <a:t>;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i="1" dirty="0"/>
              <a:t>психолог С.Л. </a:t>
            </a:r>
            <a:r>
              <a:rPr lang="ru-RU" i="1" dirty="0" smtClean="0"/>
              <a:t>Рубинштейн</a:t>
            </a:r>
            <a:r>
              <a:rPr lang="ru-RU" dirty="0" smtClean="0"/>
              <a:t>: «В </a:t>
            </a:r>
            <a:r>
              <a:rPr lang="ru-RU" dirty="0"/>
              <a:t>игре формируются все стороны психической жизни личности. Свободная, естественная, инициируемая самим ребенком игра — это </a:t>
            </a:r>
            <a:r>
              <a:rPr lang="ru-RU" b="1" dirty="0"/>
              <a:t>показатель его зрелости и </a:t>
            </a:r>
            <a:r>
              <a:rPr lang="ru-RU" b="1" dirty="0" smtClean="0"/>
              <a:t>культуры</a:t>
            </a:r>
            <a:r>
              <a:rPr lang="ru-RU" dirty="0" smtClean="0"/>
              <a:t>».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фо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Дидактическая </a:t>
            </a:r>
            <a:r>
              <a:rPr lang="ru-RU" b="1" dirty="0" smtClean="0">
                <a:solidFill>
                  <a:srgbClr val="C00000"/>
                </a:solidFill>
              </a:rPr>
              <a:t>игра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2708920"/>
            <a:ext cx="6059016" cy="2332856"/>
          </a:xfrm>
        </p:spPr>
        <p:txBody>
          <a:bodyPr/>
          <a:lstStyle/>
          <a:p>
            <a:r>
              <a:rPr lang="ru-RU" dirty="0" smtClean="0"/>
              <a:t>С предметами</a:t>
            </a:r>
          </a:p>
          <a:p>
            <a:r>
              <a:rPr lang="ru-RU" dirty="0" smtClean="0"/>
              <a:t>Настольно-печатная</a:t>
            </a:r>
          </a:p>
          <a:p>
            <a:r>
              <a:rPr lang="ru-RU" dirty="0"/>
              <a:t>С</a:t>
            </a:r>
            <a:r>
              <a:rPr lang="ru-RU" dirty="0" smtClean="0"/>
              <a:t>ловесная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Д/и</a:t>
            </a:r>
            <a:r>
              <a:rPr lang="ru-RU" b="1" dirty="0" smtClean="0">
                <a:solidFill>
                  <a:srgbClr val="00B050"/>
                </a:solidFill>
              </a:rPr>
              <a:t> с предметами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prstClr val="black"/>
                </a:solidFill>
              </a:rPr>
              <a:t>                                                                                            </a:t>
            </a:r>
            <a:r>
              <a:rPr lang="ru-RU" sz="1800" b="1" dirty="0" smtClean="0">
                <a:solidFill>
                  <a:prstClr val="black"/>
                </a:solidFill>
              </a:rPr>
              <a:t>Разложи </a:t>
            </a:r>
            <a:r>
              <a:rPr lang="ru-RU" sz="1800" b="1" dirty="0">
                <a:solidFill>
                  <a:prstClr val="black"/>
                </a:solidFill>
              </a:rPr>
              <a:t>бусинки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1750"/>
            <a:ext cx="2821360" cy="21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игры для собрания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86488"/>
            <a:ext cx="2854293" cy="21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505819"/>
            <a:ext cx="18189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Загрузи </a:t>
            </a:r>
            <a:r>
              <a:rPr lang="ru-RU" b="1" dirty="0"/>
              <a:t>машину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3643" y="4557486"/>
            <a:ext cx="14887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Закончи </a:t>
            </a:r>
            <a:r>
              <a:rPr lang="ru-RU" b="1" dirty="0"/>
              <a:t>ряд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64" y="2446432"/>
            <a:ext cx="2490266" cy="186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игры для собрания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64" y="4392748"/>
            <a:ext cx="2508427" cy="18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10390" y="6304002"/>
            <a:ext cx="1988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Выложи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27698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5" y="0"/>
            <a:ext cx="919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Настольно – печатные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 descr="2ea4027dc75601d2f3abd0fa2e4ac3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872" y="3853598"/>
            <a:ext cx="3527425" cy="2789238"/>
          </a:xfrm>
          <a:prstGeom prst="rect">
            <a:avLst/>
          </a:prstGeom>
          <a:noFill/>
        </p:spPr>
      </p:pic>
      <p:pic>
        <p:nvPicPr>
          <p:cNvPr id="6" name="Picture 8" descr="Image3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9699" y="3933056"/>
            <a:ext cx="3841750" cy="2716213"/>
          </a:xfrm>
          <a:prstGeom prst="rect">
            <a:avLst/>
          </a:prstGeom>
          <a:noFill/>
        </p:spPr>
      </p:pic>
      <p:pic>
        <p:nvPicPr>
          <p:cNvPr id="9" name="Picture 10" descr="3349090"/>
          <p:cNvPicPr/>
          <p:nvPr/>
        </p:nvPicPr>
        <p:blipFill rotWithShape="1">
          <a:blip r:embed="rId6"/>
          <a:srcRect l="1093" t="7610" r="52110" b="40420"/>
          <a:stretch/>
        </p:blipFill>
        <p:spPr bwMode="auto">
          <a:xfrm>
            <a:off x="6804248" y="1789281"/>
            <a:ext cx="1819557" cy="1717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63464" y="3484266"/>
            <a:ext cx="2218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Ходилки</a:t>
            </a:r>
            <a:r>
              <a:rPr lang="ru-RU" b="1" dirty="0" smtClean="0"/>
              <a:t> - </a:t>
            </a:r>
            <a:r>
              <a:rPr lang="ru-RU" b="1" dirty="0" err="1" smtClean="0"/>
              <a:t>бродилки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44034" y="3544986"/>
            <a:ext cx="1962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Парные картинки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2991" y="2903197"/>
            <a:ext cx="1353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Сложи узор</a:t>
            </a:r>
          </a:p>
        </p:txBody>
      </p:sp>
      <p:pic>
        <p:nvPicPr>
          <p:cNvPr id="13" name="Рисунок 12" descr="C:\Users\сёма\Desktop\из архива с ноут-ка\Папка дефектолога\лабиринты\07labedb5131892450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12541" r="8724" b="12871"/>
          <a:stretch/>
        </p:blipFill>
        <p:spPr bwMode="auto">
          <a:xfrm>
            <a:off x="183660" y="1910968"/>
            <a:ext cx="2360254" cy="1518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52845" y="2533865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Лабиринты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47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373</Words>
  <Application>Microsoft Office PowerPoint</Application>
  <PresentationFormat>Экран (4:3)</PresentationFormat>
  <Paragraphs>117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«Игра с ребенком  в жизни вашей семьи»</vt:lpstr>
      <vt:lpstr>Повестка</vt:lpstr>
      <vt:lpstr> </vt:lpstr>
      <vt:lpstr>Презентация PowerPoint</vt:lpstr>
      <vt:lpstr>Презентация PowerPoint</vt:lpstr>
      <vt:lpstr>Презентация PowerPoint</vt:lpstr>
      <vt:lpstr>Дидактическая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вашей семье</dc:title>
  <dc:creator>ЕЛЕНА</dc:creator>
  <cp:lastModifiedBy>сёма</cp:lastModifiedBy>
  <cp:revision>43</cp:revision>
  <dcterms:created xsi:type="dcterms:W3CDTF">2017-01-23T15:00:54Z</dcterms:created>
  <dcterms:modified xsi:type="dcterms:W3CDTF">2018-05-31T12:23:48Z</dcterms:modified>
</cp:coreProperties>
</file>